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4"/>
    <p:sldMasterId id="2147483678" r:id="rId5"/>
    <p:sldMasterId id="2147483686" r:id="rId6"/>
    <p:sldMasterId id="2147483876" r:id="rId7"/>
  </p:sldMasterIdLst>
  <p:notesMasterIdLst>
    <p:notesMasterId r:id="rId75"/>
  </p:notesMasterIdLst>
  <p:sldIdLst>
    <p:sldId id="259" r:id="rId8"/>
    <p:sldId id="5932" r:id="rId9"/>
    <p:sldId id="431" r:id="rId10"/>
    <p:sldId id="652" r:id="rId11"/>
    <p:sldId id="5952" r:id="rId12"/>
    <p:sldId id="6059" r:id="rId13"/>
    <p:sldId id="6033" r:id="rId14"/>
    <p:sldId id="6037" r:id="rId15"/>
    <p:sldId id="6034" r:id="rId16"/>
    <p:sldId id="5955" r:id="rId17"/>
    <p:sldId id="5957" r:id="rId18"/>
    <p:sldId id="5942" r:id="rId19"/>
    <p:sldId id="5961" r:id="rId20"/>
    <p:sldId id="6041" r:id="rId21"/>
    <p:sldId id="6040" r:id="rId22"/>
    <p:sldId id="6039" r:id="rId23"/>
    <p:sldId id="6042" r:id="rId24"/>
    <p:sldId id="5959" r:id="rId25"/>
    <p:sldId id="5966" r:id="rId26"/>
    <p:sldId id="5967" r:id="rId27"/>
    <p:sldId id="5968" r:id="rId28"/>
    <p:sldId id="6049" r:id="rId29"/>
    <p:sldId id="6044" r:id="rId30"/>
    <p:sldId id="6051" r:id="rId31"/>
    <p:sldId id="6045" r:id="rId32"/>
    <p:sldId id="6050" r:id="rId33"/>
    <p:sldId id="6048" r:id="rId34"/>
    <p:sldId id="6038" r:id="rId35"/>
    <p:sldId id="6011" r:id="rId36"/>
    <p:sldId id="5960" r:id="rId37"/>
    <p:sldId id="5943" r:id="rId38"/>
    <p:sldId id="5972" r:id="rId39"/>
    <p:sldId id="5973" r:id="rId40"/>
    <p:sldId id="5949" r:id="rId41"/>
    <p:sldId id="5978" r:id="rId42"/>
    <p:sldId id="6057" r:id="rId43"/>
    <p:sldId id="6055" r:id="rId44"/>
    <p:sldId id="6056" r:id="rId45"/>
    <p:sldId id="6052" r:id="rId46"/>
    <p:sldId id="5988" r:id="rId47"/>
    <p:sldId id="5989" r:id="rId48"/>
    <p:sldId id="5990" r:id="rId49"/>
    <p:sldId id="5991" r:id="rId50"/>
    <p:sldId id="5994" r:id="rId51"/>
    <p:sldId id="5992" r:id="rId52"/>
    <p:sldId id="5993" r:id="rId53"/>
    <p:sldId id="5995" r:id="rId54"/>
    <p:sldId id="5976" r:id="rId55"/>
    <p:sldId id="5977" r:id="rId56"/>
    <p:sldId id="6001" r:id="rId57"/>
    <p:sldId id="6003" r:id="rId58"/>
    <p:sldId id="6002" r:id="rId59"/>
    <p:sldId id="6053" r:id="rId60"/>
    <p:sldId id="5997" r:id="rId61"/>
    <p:sldId id="6006" r:id="rId62"/>
    <p:sldId id="6008" r:id="rId63"/>
    <p:sldId id="6009" r:id="rId64"/>
    <p:sldId id="6010" r:id="rId65"/>
    <p:sldId id="6000" r:id="rId66"/>
    <p:sldId id="5998" r:id="rId67"/>
    <p:sldId id="5996" r:id="rId68"/>
    <p:sldId id="6012" r:id="rId69"/>
    <p:sldId id="6013" r:id="rId70"/>
    <p:sldId id="6014" r:id="rId71"/>
    <p:sldId id="6015" r:id="rId72"/>
    <p:sldId id="5945" r:id="rId73"/>
    <p:sldId id="304" r:id="rId7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4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862EC-C878-407C-9E88-CD0ADF8C09A7}" v="3" dt="2022-02-28T09:16:22.06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58" autoAdjust="0"/>
  </p:normalViewPr>
  <p:slideViewPr>
    <p:cSldViewPr snapToGrid="0">
      <p:cViewPr varScale="1">
        <p:scale>
          <a:sx n="119" d="100"/>
          <a:sy n="119" d="100"/>
        </p:scale>
        <p:origin x="1854" y="10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otr Starczyński" userId="dc30f4bf-33af-43bd-8a93-22fb8b326249" providerId="ADAL" clId="{AA6DD698-9060-46DD-A0FA-191D2AEA1817}"/>
    <pc:docChg chg="undo redo custSel addSld delSld modSld sldOrd delMainMaster">
      <pc:chgData name="Piotr Starczyński" userId="dc30f4bf-33af-43bd-8a93-22fb8b326249" providerId="ADAL" clId="{AA6DD698-9060-46DD-A0FA-191D2AEA1817}" dt="2021-05-18T10:32:00.343" v="48146" actId="1076"/>
      <pc:docMkLst>
        <pc:docMk/>
      </pc:docMkLst>
      <pc:sldChg chg="addSp modSp mod">
        <pc:chgData name="Piotr Starczyński" userId="dc30f4bf-33af-43bd-8a93-22fb8b326249" providerId="ADAL" clId="{AA6DD698-9060-46DD-A0FA-191D2AEA1817}" dt="2021-05-18T10:32:00.343" v="48146" actId="1076"/>
        <pc:sldMkLst>
          <pc:docMk/>
          <pc:sldMk cId="2798115589" sldId="259"/>
        </pc:sldMkLst>
        <pc:spChg chg="mod">
          <ac:chgData name="Piotr Starczyński" userId="dc30f4bf-33af-43bd-8a93-22fb8b326249" providerId="ADAL" clId="{AA6DD698-9060-46DD-A0FA-191D2AEA1817}" dt="2021-05-07T11:05:45.157" v="3" actId="27636"/>
          <ac:spMkLst>
            <pc:docMk/>
            <pc:sldMk cId="2798115589" sldId="259"/>
            <ac:spMk id="3" creationId="{F40D5F0A-64CC-7D49-B560-74B0E4893341}"/>
          </ac:spMkLst>
        </pc:spChg>
        <pc:picChg chg="add mod">
          <ac:chgData name="Piotr Starczyński" userId="dc30f4bf-33af-43bd-8a93-22fb8b326249" providerId="ADAL" clId="{AA6DD698-9060-46DD-A0FA-191D2AEA1817}" dt="2021-05-18T10:32:00.343" v="48146" actId="1076"/>
          <ac:picMkLst>
            <pc:docMk/>
            <pc:sldMk cId="2798115589" sldId="259"/>
            <ac:picMk id="4" creationId="{606B0897-35CB-47F0-89AC-C2222B408D06}"/>
          </ac:picMkLst>
        </pc:picChg>
      </pc:sldChg>
      <pc:sldChg chg="del">
        <pc:chgData name="Piotr Starczyński" userId="dc30f4bf-33af-43bd-8a93-22fb8b326249" providerId="ADAL" clId="{AA6DD698-9060-46DD-A0FA-191D2AEA1817}" dt="2021-05-07T11:06:56.967" v="26" actId="47"/>
        <pc:sldMkLst>
          <pc:docMk/>
          <pc:sldMk cId="1274034525" sldId="267"/>
        </pc:sldMkLst>
      </pc:sldChg>
      <pc:sldChg chg="delSp modSp mod ord">
        <pc:chgData name="Piotr Starczyński" userId="dc30f4bf-33af-43bd-8a93-22fb8b326249" providerId="ADAL" clId="{AA6DD698-9060-46DD-A0FA-191D2AEA1817}" dt="2021-05-07T15:12:15.108" v="901"/>
        <pc:sldMkLst>
          <pc:docMk/>
          <pc:sldMk cId="2297499925" sldId="431"/>
        </pc:sldMkLst>
        <pc:spChg chg="del">
          <ac:chgData name="Piotr Starczyński" userId="dc30f4bf-33af-43bd-8a93-22fb8b326249" providerId="ADAL" clId="{AA6DD698-9060-46DD-A0FA-191D2AEA1817}" dt="2021-05-07T11:06:12.483" v="15" actId="478"/>
          <ac:spMkLst>
            <pc:docMk/>
            <pc:sldMk cId="2297499925" sldId="431"/>
            <ac:spMk id="23" creationId="{DAC9FC74-A4AB-46FF-A818-F4699925EBE7}"/>
          </ac:spMkLst>
        </pc:spChg>
        <pc:spChg chg="mod">
          <ac:chgData name="Piotr Starczyński" userId="dc30f4bf-33af-43bd-8a93-22fb8b326249" providerId="ADAL" clId="{AA6DD698-9060-46DD-A0FA-191D2AEA1817}" dt="2021-05-07T15:11:36.570" v="899" actId="20577"/>
          <ac:spMkLst>
            <pc:docMk/>
            <pc:sldMk cId="2297499925" sldId="431"/>
            <ac:spMk id="24" creationId="{274517DE-C219-40ED-927C-4240C774AD6C}"/>
          </ac:spMkLst>
        </pc:spChg>
      </pc:sldChg>
      <pc:sldChg chg="del modNotesTx">
        <pc:chgData name="Piotr Starczyński" userId="dc30f4bf-33af-43bd-8a93-22fb8b326249" providerId="ADAL" clId="{AA6DD698-9060-46DD-A0FA-191D2AEA1817}" dt="2021-05-07T15:19:05.420" v="1100" actId="47"/>
        <pc:sldMkLst>
          <pc:docMk/>
          <pc:sldMk cId="858215094" sldId="433"/>
        </pc:sldMkLst>
      </pc:sldChg>
      <pc:sldChg chg="del">
        <pc:chgData name="Piotr Starczyński" userId="dc30f4bf-33af-43bd-8a93-22fb8b326249" providerId="ADAL" clId="{AA6DD698-9060-46DD-A0FA-191D2AEA1817}" dt="2021-05-07T11:06:34.653" v="21" actId="47"/>
        <pc:sldMkLst>
          <pc:docMk/>
          <pc:sldMk cId="1293669644" sldId="434"/>
        </pc:sldMkLst>
      </pc:sldChg>
      <pc:sldChg chg="del">
        <pc:chgData name="Piotr Starczyński" userId="dc30f4bf-33af-43bd-8a93-22fb8b326249" providerId="ADAL" clId="{AA6DD698-9060-46DD-A0FA-191D2AEA1817}" dt="2021-05-07T11:06:34.653" v="21" actId="47"/>
        <pc:sldMkLst>
          <pc:docMk/>
          <pc:sldMk cId="1787808049" sldId="436"/>
        </pc:sldMkLst>
      </pc:sldChg>
      <pc:sldChg chg="del">
        <pc:chgData name="Piotr Starczyński" userId="dc30f4bf-33af-43bd-8a93-22fb8b326249" providerId="ADAL" clId="{AA6DD698-9060-46DD-A0FA-191D2AEA1817}" dt="2021-05-07T11:06:34.653" v="21" actId="47"/>
        <pc:sldMkLst>
          <pc:docMk/>
          <pc:sldMk cId="189885789" sldId="437"/>
        </pc:sldMkLst>
      </pc:sldChg>
      <pc:sldChg chg="del">
        <pc:chgData name="Piotr Starczyński" userId="dc30f4bf-33af-43bd-8a93-22fb8b326249" providerId="ADAL" clId="{AA6DD698-9060-46DD-A0FA-191D2AEA1817}" dt="2021-05-07T11:06:34.653" v="21" actId="47"/>
        <pc:sldMkLst>
          <pc:docMk/>
          <pc:sldMk cId="3235030356" sldId="438"/>
        </pc:sldMkLst>
      </pc:sldChg>
      <pc:sldChg chg="del">
        <pc:chgData name="Piotr Starczyński" userId="dc30f4bf-33af-43bd-8a93-22fb8b326249" providerId="ADAL" clId="{AA6DD698-9060-46DD-A0FA-191D2AEA1817}" dt="2021-05-07T11:06:34.653" v="21" actId="47"/>
        <pc:sldMkLst>
          <pc:docMk/>
          <pc:sldMk cId="1358656220" sldId="439"/>
        </pc:sldMkLst>
      </pc:sldChg>
      <pc:sldChg chg="del">
        <pc:chgData name="Piotr Starczyński" userId="dc30f4bf-33af-43bd-8a93-22fb8b326249" providerId="ADAL" clId="{AA6DD698-9060-46DD-A0FA-191D2AEA1817}" dt="2021-05-07T11:06:34.653" v="21" actId="47"/>
        <pc:sldMkLst>
          <pc:docMk/>
          <pc:sldMk cId="1680017446" sldId="440"/>
        </pc:sldMkLst>
      </pc:sldChg>
      <pc:sldChg chg="del">
        <pc:chgData name="Piotr Starczyński" userId="dc30f4bf-33af-43bd-8a93-22fb8b326249" providerId="ADAL" clId="{AA6DD698-9060-46DD-A0FA-191D2AEA1817}" dt="2021-05-07T11:06:34.653" v="21" actId="47"/>
        <pc:sldMkLst>
          <pc:docMk/>
          <pc:sldMk cId="706679154" sldId="441"/>
        </pc:sldMkLst>
      </pc:sldChg>
      <pc:sldChg chg="del">
        <pc:chgData name="Piotr Starczyński" userId="dc30f4bf-33af-43bd-8a93-22fb8b326249" providerId="ADAL" clId="{AA6DD698-9060-46DD-A0FA-191D2AEA1817}" dt="2021-05-07T11:06:34.653" v="21" actId="47"/>
        <pc:sldMkLst>
          <pc:docMk/>
          <pc:sldMk cId="129424747" sldId="442"/>
        </pc:sldMkLst>
      </pc:sldChg>
      <pc:sldChg chg="del">
        <pc:chgData name="Piotr Starczyński" userId="dc30f4bf-33af-43bd-8a93-22fb8b326249" providerId="ADAL" clId="{AA6DD698-9060-46DD-A0FA-191D2AEA1817}" dt="2021-05-07T11:06:34.653" v="21" actId="47"/>
        <pc:sldMkLst>
          <pc:docMk/>
          <pc:sldMk cId="1992278701" sldId="443"/>
        </pc:sldMkLst>
      </pc:sldChg>
      <pc:sldChg chg="del">
        <pc:chgData name="Piotr Starczyński" userId="dc30f4bf-33af-43bd-8a93-22fb8b326249" providerId="ADAL" clId="{AA6DD698-9060-46DD-A0FA-191D2AEA1817}" dt="2021-05-07T11:06:34.653" v="21" actId="47"/>
        <pc:sldMkLst>
          <pc:docMk/>
          <pc:sldMk cId="1771271207" sldId="444"/>
        </pc:sldMkLst>
      </pc:sldChg>
      <pc:sldChg chg="del">
        <pc:chgData name="Piotr Starczyński" userId="dc30f4bf-33af-43bd-8a93-22fb8b326249" providerId="ADAL" clId="{AA6DD698-9060-46DD-A0FA-191D2AEA1817}" dt="2021-05-07T11:06:34.653" v="21" actId="47"/>
        <pc:sldMkLst>
          <pc:docMk/>
          <pc:sldMk cId="2104635813" sldId="445"/>
        </pc:sldMkLst>
      </pc:sldChg>
      <pc:sldChg chg="del">
        <pc:chgData name="Piotr Starczyński" userId="dc30f4bf-33af-43bd-8a93-22fb8b326249" providerId="ADAL" clId="{AA6DD698-9060-46DD-A0FA-191D2AEA1817}" dt="2021-05-07T11:06:26.322" v="20" actId="47"/>
        <pc:sldMkLst>
          <pc:docMk/>
          <pc:sldMk cId="124054697" sldId="461"/>
        </pc:sldMkLst>
      </pc:sldChg>
      <pc:sldChg chg="del">
        <pc:chgData name="Piotr Starczyński" userId="dc30f4bf-33af-43bd-8a93-22fb8b326249" providerId="ADAL" clId="{AA6DD698-9060-46DD-A0FA-191D2AEA1817}" dt="2021-05-07T11:06:22.503" v="18" actId="47"/>
        <pc:sldMkLst>
          <pc:docMk/>
          <pc:sldMk cId="3879487282" sldId="462"/>
        </pc:sldMkLst>
      </pc:sldChg>
      <pc:sldChg chg="del">
        <pc:chgData name="Piotr Starczyński" userId="dc30f4bf-33af-43bd-8a93-22fb8b326249" providerId="ADAL" clId="{AA6DD698-9060-46DD-A0FA-191D2AEA1817}" dt="2021-05-07T11:06:56.967" v="26" actId="47"/>
        <pc:sldMkLst>
          <pc:docMk/>
          <pc:sldMk cId="3141953362" sldId="519"/>
        </pc:sldMkLst>
      </pc:sldChg>
      <pc:sldChg chg="del">
        <pc:chgData name="Piotr Starczyński" userId="dc30f4bf-33af-43bd-8a93-22fb8b326249" providerId="ADAL" clId="{AA6DD698-9060-46DD-A0FA-191D2AEA1817}" dt="2021-05-07T11:06:56.967" v="26" actId="47"/>
        <pc:sldMkLst>
          <pc:docMk/>
          <pc:sldMk cId="2688757139" sldId="520"/>
        </pc:sldMkLst>
      </pc:sldChg>
      <pc:sldChg chg="del">
        <pc:chgData name="Piotr Starczyński" userId="dc30f4bf-33af-43bd-8a93-22fb8b326249" providerId="ADAL" clId="{AA6DD698-9060-46DD-A0FA-191D2AEA1817}" dt="2021-05-07T11:06:56.967" v="26" actId="47"/>
        <pc:sldMkLst>
          <pc:docMk/>
          <pc:sldMk cId="2185886154" sldId="526"/>
        </pc:sldMkLst>
      </pc:sldChg>
      <pc:sldChg chg="del">
        <pc:chgData name="Piotr Starczyński" userId="dc30f4bf-33af-43bd-8a93-22fb8b326249" providerId="ADAL" clId="{AA6DD698-9060-46DD-A0FA-191D2AEA1817}" dt="2021-05-07T11:06:56.967" v="26" actId="47"/>
        <pc:sldMkLst>
          <pc:docMk/>
          <pc:sldMk cId="2185736971" sldId="533"/>
        </pc:sldMkLst>
      </pc:sldChg>
      <pc:sldChg chg="del">
        <pc:chgData name="Piotr Starczyński" userId="dc30f4bf-33af-43bd-8a93-22fb8b326249" providerId="ADAL" clId="{AA6DD698-9060-46DD-A0FA-191D2AEA1817}" dt="2021-05-07T11:06:25.042" v="19" actId="47"/>
        <pc:sldMkLst>
          <pc:docMk/>
          <pc:sldMk cId="2832740036" sldId="617"/>
        </pc:sldMkLst>
      </pc:sldChg>
      <pc:sldChg chg="del">
        <pc:chgData name="Piotr Starczyński" userId="dc30f4bf-33af-43bd-8a93-22fb8b326249" providerId="ADAL" clId="{AA6DD698-9060-46DD-A0FA-191D2AEA1817}" dt="2021-05-07T11:06:34.653" v="21" actId="47"/>
        <pc:sldMkLst>
          <pc:docMk/>
          <pc:sldMk cId="1176640418" sldId="647"/>
        </pc:sldMkLst>
      </pc:sldChg>
      <pc:sldChg chg="modSp mod">
        <pc:chgData name="Piotr Starczyński" userId="dc30f4bf-33af-43bd-8a93-22fb8b326249" providerId="ADAL" clId="{AA6DD698-9060-46DD-A0FA-191D2AEA1817}" dt="2021-05-10T14:53:12.637" v="24908" actId="20577"/>
        <pc:sldMkLst>
          <pc:docMk/>
          <pc:sldMk cId="4093505864" sldId="652"/>
        </pc:sldMkLst>
        <pc:spChg chg="mod">
          <ac:chgData name="Piotr Starczyński" userId="dc30f4bf-33af-43bd-8a93-22fb8b326249" providerId="ADAL" clId="{AA6DD698-9060-46DD-A0FA-191D2AEA1817}" dt="2021-05-10T14:53:12.637" v="24908" actId="20577"/>
          <ac:spMkLst>
            <pc:docMk/>
            <pc:sldMk cId="4093505864" sldId="652"/>
            <ac:spMk id="4" creationId="{CDF8C385-C77B-4BDF-A059-5CD04A209A35}"/>
          </ac:spMkLst>
        </pc:spChg>
      </pc:sldChg>
      <pc:sldChg chg="del">
        <pc:chgData name="Piotr Starczyński" userId="dc30f4bf-33af-43bd-8a93-22fb8b326249" providerId="ADAL" clId="{AA6DD698-9060-46DD-A0FA-191D2AEA1817}" dt="2021-05-07T11:06:56.967" v="26" actId="47"/>
        <pc:sldMkLst>
          <pc:docMk/>
          <pc:sldMk cId="3947972714" sldId="653"/>
        </pc:sldMkLst>
      </pc:sldChg>
      <pc:sldChg chg="del">
        <pc:chgData name="Piotr Starczyński" userId="dc30f4bf-33af-43bd-8a93-22fb8b326249" providerId="ADAL" clId="{AA6DD698-9060-46DD-A0FA-191D2AEA1817}" dt="2021-05-07T11:06:34.653" v="21" actId="47"/>
        <pc:sldMkLst>
          <pc:docMk/>
          <pc:sldMk cId="3295158561" sldId="739"/>
        </pc:sldMkLst>
      </pc:sldChg>
      <pc:sldChg chg="del">
        <pc:chgData name="Piotr Starczyński" userId="dc30f4bf-33af-43bd-8a93-22fb8b326249" providerId="ADAL" clId="{AA6DD698-9060-46DD-A0FA-191D2AEA1817}" dt="2021-05-07T11:06:34.653" v="21" actId="47"/>
        <pc:sldMkLst>
          <pc:docMk/>
          <pc:sldMk cId="1202651917" sldId="740"/>
        </pc:sldMkLst>
      </pc:sldChg>
      <pc:sldChg chg="del">
        <pc:chgData name="Piotr Starczyński" userId="dc30f4bf-33af-43bd-8a93-22fb8b326249" providerId="ADAL" clId="{AA6DD698-9060-46DD-A0FA-191D2AEA1817}" dt="2021-05-07T11:06:34.653" v="21" actId="47"/>
        <pc:sldMkLst>
          <pc:docMk/>
          <pc:sldMk cId="1652712595" sldId="741"/>
        </pc:sldMkLst>
      </pc:sldChg>
      <pc:sldChg chg="del">
        <pc:chgData name="Piotr Starczyński" userId="dc30f4bf-33af-43bd-8a93-22fb8b326249" providerId="ADAL" clId="{AA6DD698-9060-46DD-A0FA-191D2AEA1817}" dt="2021-05-07T11:06:34.653" v="21" actId="47"/>
        <pc:sldMkLst>
          <pc:docMk/>
          <pc:sldMk cId="3861011814" sldId="742"/>
        </pc:sldMkLst>
      </pc:sldChg>
      <pc:sldChg chg="del">
        <pc:chgData name="Piotr Starczyński" userId="dc30f4bf-33af-43bd-8a93-22fb8b326249" providerId="ADAL" clId="{AA6DD698-9060-46DD-A0FA-191D2AEA1817}" dt="2021-05-07T11:06:34.653" v="21" actId="47"/>
        <pc:sldMkLst>
          <pc:docMk/>
          <pc:sldMk cId="917295677" sldId="743"/>
        </pc:sldMkLst>
      </pc:sldChg>
      <pc:sldChg chg="del">
        <pc:chgData name="Piotr Starczyński" userId="dc30f4bf-33af-43bd-8a93-22fb8b326249" providerId="ADAL" clId="{AA6DD698-9060-46DD-A0FA-191D2AEA1817}" dt="2021-05-07T11:06:34.653" v="21" actId="47"/>
        <pc:sldMkLst>
          <pc:docMk/>
          <pc:sldMk cId="4116367479" sldId="744"/>
        </pc:sldMkLst>
      </pc:sldChg>
      <pc:sldChg chg="del">
        <pc:chgData name="Piotr Starczyński" userId="dc30f4bf-33af-43bd-8a93-22fb8b326249" providerId="ADAL" clId="{AA6DD698-9060-46DD-A0FA-191D2AEA1817}" dt="2021-05-07T11:06:34.653" v="21" actId="47"/>
        <pc:sldMkLst>
          <pc:docMk/>
          <pc:sldMk cId="496500202" sldId="745"/>
        </pc:sldMkLst>
      </pc:sldChg>
      <pc:sldChg chg="del">
        <pc:chgData name="Piotr Starczyński" userId="dc30f4bf-33af-43bd-8a93-22fb8b326249" providerId="ADAL" clId="{AA6DD698-9060-46DD-A0FA-191D2AEA1817}" dt="2021-05-07T11:06:34.653" v="21" actId="47"/>
        <pc:sldMkLst>
          <pc:docMk/>
          <pc:sldMk cId="2562241247" sldId="746"/>
        </pc:sldMkLst>
      </pc:sldChg>
      <pc:sldChg chg="del">
        <pc:chgData name="Piotr Starczyński" userId="dc30f4bf-33af-43bd-8a93-22fb8b326249" providerId="ADAL" clId="{AA6DD698-9060-46DD-A0FA-191D2AEA1817}" dt="2021-05-07T11:06:34.653" v="21" actId="47"/>
        <pc:sldMkLst>
          <pc:docMk/>
          <pc:sldMk cId="323268303" sldId="747"/>
        </pc:sldMkLst>
      </pc:sldChg>
      <pc:sldChg chg="del">
        <pc:chgData name="Piotr Starczyński" userId="dc30f4bf-33af-43bd-8a93-22fb8b326249" providerId="ADAL" clId="{AA6DD698-9060-46DD-A0FA-191D2AEA1817}" dt="2021-05-07T11:06:34.653" v="21" actId="47"/>
        <pc:sldMkLst>
          <pc:docMk/>
          <pc:sldMk cId="584677489" sldId="748"/>
        </pc:sldMkLst>
      </pc:sldChg>
      <pc:sldChg chg="del">
        <pc:chgData name="Piotr Starczyński" userId="dc30f4bf-33af-43bd-8a93-22fb8b326249" providerId="ADAL" clId="{AA6DD698-9060-46DD-A0FA-191D2AEA1817}" dt="2021-05-07T11:06:56.967" v="26" actId="47"/>
        <pc:sldMkLst>
          <pc:docMk/>
          <pc:sldMk cId="3234042065" sldId="5919"/>
        </pc:sldMkLst>
      </pc:sldChg>
      <pc:sldChg chg="del">
        <pc:chgData name="Piotr Starczyński" userId="dc30f4bf-33af-43bd-8a93-22fb8b326249" providerId="ADAL" clId="{AA6DD698-9060-46DD-A0FA-191D2AEA1817}" dt="2021-05-07T11:06:56.967" v="26" actId="47"/>
        <pc:sldMkLst>
          <pc:docMk/>
          <pc:sldMk cId="1199115944" sldId="5931"/>
        </pc:sldMkLst>
      </pc:sldChg>
      <pc:sldChg chg="addSp delSp modSp mod ord">
        <pc:chgData name="Piotr Starczyński" userId="dc30f4bf-33af-43bd-8a93-22fb8b326249" providerId="ADAL" clId="{AA6DD698-9060-46DD-A0FA-191D2AEA1817}" dt="2021-05-18T10:31:49.446" v="48142" actId="21"/>
        <pc:sldMkLst>
          <pc:docMk/>
          <pc:sldMk cId="4037955715" sldId="5932"/>
        </pc:sldMkLst>
        <pc:spChg chg="mod">
          <ac:chgData name="Piotr Starczyński" userId="dc30f4bf-33af-43bd-8a93-22fb8b326249" providerId="ADAL" clId="{AA6DD698-9060-46DD-A0FA-191D2AEA1817}" dt="2021-05-07T15:20:13.866" v="1123" actId="5793"/>
          <ac:spMkLst>
            <pc:docMk/>
            <pc:sldMk cId="4037955715" sldId="5932"/>
            <ac:spMk id="13" creationId="{67893E11-EF26-47C0-908F-17F407F1C29B}"/>
          </ac:spMkLst>
        </pc:spChg>
        <pc:picChg chg="add del mod">
          <ac:chgData name="Piotr Starczyński" userId="dc30f4bf-33af-43bd-8a93-22fb8b326249" providerId="ADAL" clId="{AA6DD698-9060-46DD-A0FA-191D2AEA1817}" dt="2021-05-18T10:31:49.446" v="48142" actId="21"/>
          <ac:picMkLst>
            <pc:docMk/>
            <pc:sldMk cId="4037955715" sldId="5932"/>
            <ac:picMk id="1026" creationId="{6CD5F151-BEE1-421E-ADD4-4E30DFC9209D}"/>
          </ac:picMkLst>
        </pc:picChg>
      </pc:sldChg>
      <pc:sldChg chg="del">
        <pc:chgData name="Piotr Starczyński" userId="dc30f4bf-33af-43bd-8a93-22fb8b326249" providerId="ADAL" clId="{AA6DD698-9060-46DD-A0FA-191D2AEA1817}" dt="2021-05-07T11:06:20.715" v="17" actId="47"/>
        <pc:sldMkLst>
          <pc:docMk/>
          <pc:sldMk cId="1033484584" sldId="5933"/>
        </pc:sldMkLst>
      </pc:sldChg>
      <pc:sldChg chg="del">
        <pc:chgData name="Piotr Starczyński" userId="dc30f4bf-33af-43bd-8a93-22fb8b326249" providerId="ADAL" clId="{AA6DD698-9060-46DD-A0FA-191D2AEA1817}" dt="2021-05-07T11:06:56.967" v="26" actId="47"/>
        <pc:sldMkLst>
          <pc:docMk/>
          <pc:sldMk cId="4173077012" sldId="5934"/>
        </pc:sldMkLst>
      </pc:sldChg>
      <pc:sldChg chg="del">
        <pc:chgData name="Piotr Starczyński" userId="dc30f4bf-33af-43bd-8a93-22fb8b326249" providerId="ADAL" clId="{AA6DD698-9060-46DD-A0FA-191D2AEA1817}" dt="2021-05-07T15:15:17.823" v="1079" actId="47"/>
        <pc:sldMkLst>
          <pc:docMk/>
          <pc:sldMk cId="626253265" sldId="5935"/>
        </pc:sldMkLst>
      </pc:sldChg>
      <pc:sldChg chg="del">
        <pc:chgData name="Piotr Starczyński" userId="dc30f4bf-33af-43bd-8a93-22fb8b326249" providerId="ADAL" clId="{AA6DD698-9060-46DD-A0FA-191D2AEA1817}" dt="2021-05-07T15:15:19.351" v="1080" actId="47"/>
        <pc:sldMkLst>
          <pc:docMk/>
          <pc:sldMk cId="3633456978" sldId="5936"/>
        </pc:sldMkLst>
      </pc:sldChg>
      <pc:sldChg chg="del">
        <pc:chgData name="Piotr Starczyński" userId="dc30f4bf-33af-43bd-8a93-22fb8b326249" providerId="ADAL" clId="{AA6DD698-9060-46DD-A0FA-191D2AEA1817}" dt="2021-05-07T11:06:52.286" v="25" actId="47"/>
        <pc:sldMkLst>
          <pc:docMk/>
          <pc:sldMk cId="2132149450" sldId="5937"/>
        </pc:sldMkLst>
      </pc:sldChg>
      <pc:sldChg chg="del">
        <pc:chgData name="Piotr Starczyński" userId="dc30f4bf-33af-43bd-8a93-22fb8b326249" providerId="ADAL" clId="{AA6DD698-9060-46DD-A0FA-191D2AEA1817}" dt="2021-05-07T11:06:34.653" v="21" actId="47"/>
        <pc:sldMkLst>
          <pc:docMk/>
          <pc:sldMk cId="3731124279" sldId="5938"/>
        </pc:sldMkLst>
      </pc:sldChg>
      <pc:sldChg chg="del">
        <pc:chgData name="Piotr Starczyński" userId="dc30f4bf-33af-43bd-8a93-22fb8b326249" providerId="ADAL" clId="{AA6DD698-9060-46DD-A0FA-191D2AEA1817}" dt="2021-05-07T11:06:34.653" v="21" actId="47"/>
        <pc:sldMkLst>
          <pc:docMk/>
          <pc:sldMk cId="361250069" sldId="5939"/>
        </pc:sldMkLst>
      </pc:sldChg>
      <pc:sldChg chg="del">
        <pc:chgData name="Piotr Starczyński" userId="dc30f4bf-33af-43bd-8a93-22fb8b326249" providerId="ADAL" clId="{AA6DD698-9060-46DD-A0FA-191D2AEA1817}" dt="2021-05-07T11:06:34.653" v="21" actId="47"/>
        <pc:sldMkLst>
          <pc:docMk/>
          <pc:sldMk cId="1685193673" sldId="5940"/>
        </pc:sldMkLst>
      </pc:sldChg>
      <pc:sldChg chg="del modNotesTx">
        <pc:chgData name="Piotr Starczyński" userId="dc30f4bf-33af-43bd-8a93-22fb8b326249" providerId="ADAL" clId="{AA6DD698-9060-46DD-A0FA-191D2AEA1817}" dt="2021-05-07T15:19:05.420" v="1100" actId="47"/>
        <pc:sldMkLst>
          <pc:docMk/>
          <pc:sldMk cId="3987755785" sldId="5941"/>
        </pc:sldMkLst>
      </pc:sldChg>
      <pc:sldChg chg="modSp add mod">
        <pc:chgData name="Piotr Starczyński" userId="dc30f4bf-33af-43bd-8a93-22fb8b326249" providerId="ADAL" clId="{AA6DD698-9060-46DD-A0FA-191D2AEA1817}" dt="2021-05-10T14:53:07.859" v="24907" actId="20577"/>
        <pc:sldMkLst>
          <pc:docMk/>
          <pc:sldMk cId="665881188" sldId="5942"/>
        </pc:sldMkLst>
        <pc:spChg chg="mod">
          <ac:chgData name="Piotr Starczyński" userId="dc30f4bf-33af-43bd-8a93-22fb8b326249" providerId="ADAL" clId="{AA6DD698-9060-46DD-A0FA-191D2AEA1817}" dt="2021-05-10T14:53:07.859" v="24907" actId="20577"/>
          <ac:spMkLst>
            <pc:docMk/>
            <pc:sldMk cId="665881188" sldId="5942"/>
            <ac:spMk id="4" creationId="{CDF8C385-C77B-4BDF-A059-5CD04A209A35}"/>
          </ac:spMkLst>
        </pc:spChg>
      </pc:sldChg>
      <pc:sldChg chg="del">
        <pc:chgData name="Piotr Starczyński" userId="dc30f4bf-33af-43bd-8a93-22fb8b326249" providerId="ADAL" clId="{AA6DD698-9060-46DD-A0FA-191D2AEA1817}" dt="2021-05-07T11:06:34.653" v="21" actId="47"/>
        <pc:sldMkLst>
          <pc:docMk/>
          <pc:sldMk cId="3268748700" sldId="5942"/>
        </pc:sldMkLst>
      </pc:sldChg>
      <pc:sldChg chg="del">
        <pc:chgData name="Piotr Starczyński" userId="dc30f4bf-33af-43bd-8a93-22fb8b326249" providerId="ADAL" clId="{AA6DD698-9060-46DD-A0FA-191D2AEA1817}" dt="2021-05-07T11:06:34.653" v="21" actId="47"/>
        <pc:sldMkLst>
          <pc:docMk/>
          <pc:sldMk cId="341024864" sldId="5943"/>
        </pc:sldMkLst>
      </pc:sldChg>
      <pc:sldChg chg="modSp add mod">
        <pc:chgData name="Piotr Starczyński" userId="dc30f4bf-33af-43bd-8a93-22fb8b326249" providerId="ADAL" clId="{AA6DD698-9060-46DD-A0FA-191D2AEA1817}" dt="2021-05-10T14:53:00.701" v="24906" actId="20577"/>
        <pc:sldMkLst>
          <pc:docMk/>
          <pc:sldMk cId="2431395302" sldId="5943"/>
        </pc:sldMkLst>
        <pc:spChg chg="mod">
          <ac:chgData name="Piotr Starczyński" userId="dc30f4bf-33af-43bd-8a93-22fb8b326249" providerId="ADAL" clId="{AA6DD698-9060-46DD-A0FA-191D2AEA1817}" dt="2021-05-10T14:53:00.701" v="24906" actId="20577"/>
          <ac:spMkLst>
            <pc:docMk/>
            <pc:sldMk cId="2431395302" sldId="5943"/>
            <ac:spMk id="4" creationId="{CDF8C385-C77B-4BDF-A059-5CD04A209A35}"/>
          </ac:spMkLst>
        </pc:spChg>
      </pc:sldChg>
      <pc:sldChg chg="modSp add del mod">
        <pc:chgData name="Piotr Starczyński" userId="dc30f4bf-33af-43bd-8a93-22fb8b326249" providerId="ADAL" clId="{AA6DD698-9060-46DD-A0FA-191D2AEA1817}" dt="2021-05-10T14:52:52.827" v="24905" actId="47"/>
        <pc:sldMkLst>
          <pc:docMk/>
          <pc:sldMk cId="267508712" sldId="5944"/>
        </pc:sldMkLst>
        <pc:spChg chg="mod">
          <ac:chgData name="Piotr Starczyński" userId="dc30f4bf-33af-43bd-8a93-22fb8b326249" providerId="ADAL" clId="{AA6DD698-9060-46DD-A0FA-191D2AEA1817}" dt="2021-05-10T14:52:50.273" v="24904" actId="20577"/>
          <ac:spMkLst>
            <pc:docMk/>
            <pc:sldMk cId="267508712" sldId="5944"/>
            <ac:spMk id="4" creationId="{CDF8C385-C77B-4BDF-A059-5CD04A209A35}"/>
          </ac:spMkLst>
        </pc:spChg>
      </pc:sldChg>
      <pc:sldChg chg="del">
        <pc:chgData name="Piotr Starczyński" userId="dc30f4bf-33af-43bd-8a93-22fb8b326249" providerId="ADAL" clId="{AA6DD698-9060-46DD-A0FA-191D2AEA1817}" dt="2021-05-07T11:06:34.653" v="21" actId="47"/>
        <pc:sldMkLst>
          <pc:docMk/>
          <pc:sldMk cId="640989693" sldId="5944"/>
        </pc:sldMkLst>
      </pc:sldChg>
      <pc:sldChg chg="modSp add mod">
        <pc:chgData name="Piotr Starczyński" userId="dc30f4bf-33af-43bd-8a93-22fb8b326249" providerId="ADAL" clId="{AA6DD698-9060-46DD-A0FA-191D2AEA1817}" dt="2021-05-10T14:53:26.205" v="24909" actId="20577"/>
        <pc:sldMkLst>
          <pc:docMk/>
          <pc:sldMk cId="1903211093" sldId="5945"/>
        </pc:sldMkLst>
        <pc:spChg chg="mod">
          <ac:chgData name="Piotr Starczyński" userId="dc30f4bf-33af-43bd-8a93-22fb8b326249" providerId="ADAL" clId="{AA6DD698-9060-46DD-A0FA-191D2AEA1817}" dt="2021-05-10T14:53:26.205" v="24909" actId="20577"/>
          <ac:spMkLst>
            <pc:docMk/>
            <pc:sldMk cId="1903211093" sldId="5945"/>
            <ac:spMk id="4" creationId="{CDF8C385-C77B-4BDF-A059-5CD04A209A35}"/>
          </ac:spMkLst>
        </pc:spChg>
      </pc:sldChg>
      <pc:sldChg chg="del">
        <pc:chgData name="Piotr Starczyński" userId="dc30f4bf-33af-43bd-8a93-22fb8b326249" providerId="ADAL" clId="{AA6DD698-9060-46DD-A0FA-191D2AEA1817}" dt="2021-05-07T11:06:34.653" v="21" actId="47"/>
        <pc:sldMkLst>
          <pc:docMk/>
          <pc:sldMk cId="4252479393" sldId="5945"/>
        </pc:sldMkLst>
      </pc:sldChg>
      <pc:sldChg chg="add del">
        <pc:chgData name="Piotr Starczyński" userId="dc30f4bf-33af-43bd-8a93-22fb8b326249" providerId="ADAL" clId="{AA6DD698-9060-46DD-A0FA-191D2AEA1817}" dt="2021-05-07T15:18:59.568" v="1099" actId="47"/>
        <pc:sldMkLst>
          <pc:docMk/>
          <pc:sldMk cId="1839045028" sldId="5946"/>
        </pc:sldMkLst>
      </pc:sldChg>
      <pc:sldChg chg="del">
        <pc:chgData name="Piotr Starczyński" userId="dc30f4bf-33af-43bd-8a93-22fb8b326249" providerId="ADAL" clId="{AA6DD698-9060-46DD-A0FA-191D2AEA1817}" dt="2021-05-07T11:06:34.653" v="21" actId="47"/>
        <pc:sldMkLst>
          <pc:docMk/>
          <pc:sldMk cId="2967604666" sldId="5946"/>
        </pc:sldMkLst>
      </pc:sldChg>
      <pc:sldChg chg="add del">
        <pc:chgData name="Piotr Starczyński" userId="dc30f4bf-33af-43bd-8a93-22fb8b326249" providerId="ADAL" clId="{AA6DD698-9060-46DD-A0FA-191D2AEA1817}" dt="2021-05-07T15:18:40.548" v="1095"/>
        <pc:sldMkLst>
          <pc:docMk/>
          <pc:sldMk cId="2049631985" sldId="5947"/>
        </pc:sldMkLst>
      </pc:sldChg>
      <pc:sldChg chg="del">
        <pc:chgData name="Piotr Starczyński" userId="dc30f4bf-33af-43bd-8a93-22fb8b326249" providerId="ADAL" clId="{AA6DD698-9060-46DD-A0FA-191D2AEA1817}" dt="2021-05-07T11:06:34.653" v="21" actId="47"/>
        <pc:sldMkLst>
          <pc:docMk/>
          <pc:sldMk cId="2168706007" sldId="5947"/>
        </pc:sldMkLst>
      </pc:sldChg>
      <pc:sldChg chg="add del">
        <pc:chgData name="Piotr Starczyński" userId="dc30f4bf-33af-43bd-8a93-22fb8b326249" providerId="ADAL" clId="{AA6DD698-9060-46DD-A0FA-191D2AEA1817}" dt="2021-05-07T15:18:51.787" v="1097"/>
        <pc:sldMkLst>
          <pc:docMk/>
          <pc:sldMk cId="3594439895" sldId="5947"/>
        </pc:sldMkLst>
      </pc:sldChg>
      <pc:sldChg chg="addSp delSp modSp add del mod modNotesTx">
        <pc:chgData name="Piotr Starczyński" userId="dc30f4bf-33af-43bd-8a93-22fb8b326249" providerId="ADAL" clId="{AA6DD698-9060-46DD-A0FA-191D2AEA1817}" dt="2021-05-07T16:32:32.461" v="2853" actId="47"/>
        <pc:sldMkLst>
          <pc:docMk/>
          <pc:sldMk cId="3947402892" sldId="5947"/>
        </pc:sldMkLst>
        <pc:spChg chg="mod">
          <ac:chgData name="Piotr Starczyński" userId="dc30f4bf-33af-43bd-8a93-22fb8b326249" providerId="ADAL" clId="{AA6DD698-9060-46DD-A0FA-191D2AEA1817}" dt="2021-05-07T15:20:49.658" v="1138" actId="20577"/>
          <ac:spMkLst>
            <pc:docMk/>
            <pc:sldMk cId="3947402892" sldId="5947"/>
            <ac:spMk id="5" creationId="{51355142-645F-4C73-9ED1-CF48E037E747}"/>
          </ac:spMkLst>
        </pc:spChg>
        <pc:spChg chg="del mod">
          <ac:chgData name="Piotr Starczyński" userId="dc30f4bf-33af-43bd-8a93-22fb8b326249" providerId="ADAL" clId="{AA6DD698-9060-46DD-A0FA-191D2AEA1817}" dt="2021-05-07T15:37:09.995" v="1175" actId="478"/>
          <ac:spMkLst>
            <pc:docMk/>
            <pc:sldMk cId="3947402892" sldId="5947"/>
            <ac:spMk id="7" creationId="{571EC357-A682-48FD-91DE-AD8511380607}"/>
          </ac:spMkLst>
        </pc:spChg>
        <pc:spChg chg="mod">
          <ac:chgData name="Piotr Starczyński" userId="dc30f4bf-33af-43bd-8a93-22fb8b326249" providerId="ADAL" clId="{AA6DD698-9060-46DD-A0FA-191D2AEA1817}" dt="2021-05-07T15:53:12.889" v="1457" actId="1076"/>
          <ac:spMkLst>
            <pc:docMk/>
            <pc:sldMk cId="3947402892" sldId="5947"/>
            <ac:spMk id="10" creationId="{48910E9F-5488-4592-8C46-113182094733}"/>
          </ac:spMkLst>
        </pc:spChg>
        <pc:spChg chg="add mod">
          <ac:chgData name="Piotr Starczyński" userId="dc30f4bf-33af-43bd-8a93-22fb8b326249" providerId="ADAL" clId="{AA6DD698-9060-46DD-A0FA-191D2AEA1817}" dt="2021-05-07T16:31:56.291" v="2852" actId="20577"/>
          <ac:spMkLst>
            <pc:docMk/>
            <pc:sldMk cId="3947402892" sldId="5947"/>
            <ac:spMk id="11" creationId="{A872C6F1-3E00-4E8A-8329-B33583023FCB}"/>
          </ac:spMkLst>
        </pc:spChg>
        <pc:spChg chg="del mod">
          <ac:chgData name="Piotr Starczyński" userId="dc30f4bf-33af-43bd-8a93-22fb8b326249" providerId="ADAL" clId="{AA6DD698-9060-46DD-A0FA-191D2AEA1817}" dt="2021-05-07T15:36:59.659" v="1167"/>
          <ac:spMkLst>
            <pc:docMk/>
            <pc:sldMk cId="3947402892" sldId="5947"/>
            <ac:spMk id="13" creationId="{0D08BEA9-64AD-4B22-88B6-D7ADDFE10B49}"/>
          </ac:spMkLst>
        </pc:spChg>
        <pc:spChg chg="del">
          <ac:chgData name="Piotr Starczyński" userId="dc30f4bf-33af-43bd-8a93-22fb8b326249" providerId="ADAL" clId="{AA6DD698-9060-46DD-A0FA-191D2AEA1817}" dt="2021-05-07T15:36:59.651" v="1165" actId="478"/>
          <ac:spMkLst>
            <pc:docMk/>
            <pc:sldMk cId="3947402892" sldId="5947"/>
            <ac:spMk id="14" creationId="{CC2D18C4-87DF-47DD-8B40-660F215530E6}"/>
          </ac:spMkLst>
        </pc:spChg>
        <pc:picChg chg="add del">
          <ac:chgData name="Piotr Starczyński" userId="dc30f4bf-33af-43bd-8a93-22fb8b326249" providerId="ADAL" clId="{AA6DD698-9060-46DD-A0FA-191D2AEA1817}" dt="2021-05-07T15:37:22.484" v="1178" actId="478"/>
          <ac:picMkLst>
            <pc:docMk/>
            <pc:sldMk cId="3947402892" sldId="5947"/>
            <ac:picMk id="3" creationId="{9D94C6A1-BD48-4BE9-A9F2-B7BD76B0968F}"/>
          </ac:picMkLst>
        </pc:picChg>
      </pc:sldChg>
      <pc:sldChg chg="del">
        <pc:chgData name="Piotr Starczyński" userId="dc30f4bf-33af-43bd-8a93-22fb8b326249" providerId="ADAL" clId="{AA6DD698-9060-46DD-A0FA-191D2AEA1817}" dt="2021-05-07T11:06:34.653" v="21" actId="47"/>
        <pc:sldMkLst>
          <pc:docMk/>
          <pc:sldMk cId="2338614763" sldId="5948"/>
        </pc:sldMkLst>
      </pc:sldChg>
      <pc:sldChg chg="delSp modSp add mod ord modNotesTx">
        <pc:chgData name="Piotr Starczyński" userId="dc30f4bf-33af-43bd-8a93-22fb8b326249" providerId="ADAL" clId="{AA6DD698-9060-46DD-A0FA-191D2AEA1817}" dt="2021-05-10T11:16:36.187" v="13603" actId="20577"/>
        <pc:sldMkLst>
          <pc:docMk/>
          <pc:sldMk cId="2684642826" sldId="5948"/>
        </pc:sldMkLst>
        <pc:spChg chg="mod">
          <ac:chgData name="Piotr Starczyński" userId="dc30f4bf-33af-43bd-8a93-22fb8b326249" providerId="ADAL" clId="{AA6DD698-9060-46DD-A0FA-191D2AEA1817}" dt="2021-05-10T11:16:36.187" v="13603" actId="20577"/>
          <ac:spMkLst>
            <pc:docMk/>
            <pc:sldMk cId="2684642826" sldId="5948"/>
            <ac:spMk id="5" creationId="{51355142-645F-4C73-9ED1-CF48E037E747}"/>
          </ac:spMkLst>
        </pc:spChg>
        <pc:spChg chg="mod">
          <ac:chgData name="Piotr Starczyński" userId="dc30f4bf-33af-43bd-8a93-22fb8b326249" providerId="ADAL" clId="{AA6DD698-9060-46DD-A0FA-191D2AEA1817}" dt="2021-05-10T09:27:25.997" v="5833" actId="21"/>
          <ac:spMkLst>
            <pc:docMk/>
            <pc:sldMk cId="2684642826" sldId="5948"/>
            <ac:spMk id="7" creationId="{571EC357-A682-48FD-91DE-AD8511380607}"/>
          </ac:spMkLst>
        </pc:spChg>
        <pc:spChg chg="mod">
          <ac:chgData name="Piotr Starczyński" userId="dc30f4bf-33af-43bd-8a93-22fb8b326249" providerId="ADAL" clId="{AA6DD698-9060-46DD-A0FA-191D2AEA1817}" dt="2021-05-07T16:56:06.166" v="3342" actId="6549"/>
          <ac:spMkLst>
            <pc:docMk/>
            <pc:sldMk cId="2684642826" sldId="5948"/>
            <ac:spMk id="10" creationId="{48910E9F-5488-4592-8C46-113182094733}"/>
          </ac:spMkLst>
        </pc:spChg>
        <pc:spChg chg="del">
          <ac:chgData name="Piotr Starczyński" userId="dc30f4bf-33af-43bd-8a93-22fb8b326249" providerId="ADAL" clId="{AA6DD698-9060-46DD-A0FA-191D2AEA1817}" dt="2021-05-07T16:59:04.562" v="3447" actId="478"/>
          <ac:spMkLst>
            <pc:docMk/>
            <pc:sldMk cId="2684642826" sldId="5948"/>
            <ac:spMk id="13" creationId="{0D08BEA9-64AD-4B22-88B6-D7ADDFE10B49}"/>
          </ac:spMkLst>
        </pc:spChg>
        <pc:spChg chg="del mod">
          <ac:chgData name="Piotr Starczyński" userId="dc30f4bf-33af-43bd-8a93-22fb8b326249" providerId="ADAL" clId="{AA6DD698-9060-46DD-A0FA-191D2AEA1817}" dt="2021-05-07T16:59:04.562" v="3449"/>
          <ac:spMkLst>
            <pc:docMk/>
            <pc:sldMk cId="2684642826" sldId="5948"/>
            <ac:spMk id="14" creationId="{CC2D18C4-87DF-47DD-8B40-660F215530E6}"/>
          </ac:spMkLst>
        </pc:spChg>
      </pc:sldChg>
      <pc:sldChg chg="addSp delSp modSp add mod ord modNotesTx">
        <pc:chgData name="Piotr Starczyński" userId="dc30f4bf-33af-43bd-8a93-22fb8b326249" providerId="ADAL" clId="{AA6DD698-9060-46DD-A0FA-191D2AEA1817}" dt="2021-05-10T14:26:31.184" v="23185" actId="20577"/>
        <pc:sldMkLst>
          <pc:docMk/>
          <pc:sldMk cId="960427580" sldId="5949"/>
        </pc:sldMkLst>
        <pc:spChg chg="mod">
          <ac:chgData name="Piotr Starczyński" userId="dc30f4bf-33af-43bd-8a93-22fb8b326249" providerId="ADAL" clId="{AA6DD698-9060-46DD-A0FA-191D2AEA1817}" dt="2021-05-10T14:26:31.184" v="23185" actId="20577"/>
          <ac:spMkLst>
            <pc:docMk/>
            <pc:sldMk cId="960427580" sldId="5949"/>
            <ac:spMk id="5" creationId="{51355142-645F-4C73-9ED1-CF48E037E747}"/>
          </ac:spMkLst>
        </pc:spChg>
        <pc:spChg chg="mod">
          <ac:chgData name="Piotr Starczyński" userId="dc30f4bf-33af-43bd-8a93-22fb8b326249" providerId="ADAL" clId="{AA6DD698-9060-46DD-A0FA-191D2AEA1817}" dt="2021-05-10T13:45:14.208" v="20167" actId="20577"/>
          <ac:spMkLst>
            <pc:docMk/>
            <pc:sldMk cId="960427580" sldId="5949"/>
            <ac:spMk id="7" creationId="{571EC357-A682-48FD-91DE-AD8511380607}"/>
          </ac:spMkLst>
        </pc:spChg>
        <pc:spChg chg="add mod">
          <ac:chgData name="Piotr Starczyński" userId="dc30f4bf-33af-43bd-8a93-22fb8b326249" providerId="ADAL" clId="{AA6DD698-9060-46DD-A0FA-191D2AEA1817}" dt="2021-05-10T13:44:41.669" v="20142" actId="1076"/>
          <ac:spMkLst>
            <pc:docMk/>
            <pc:sldMk cId="960427580" sldId="5949"/>
            <ac:spMk id="9" creationId="{346A7F85-AC95-44CE-B583-E7DCBDB9BD67}"/>
          </ac:spMkLst>
        </pc:spChg>
        <pc:spChg chg="mod">
          <ac:chgData name="Piotr Starczyński" userId="dc30f4bf-33af-43bd-8a93-22fb8b326249" providerId="ADAL" clId="{AA6DD698-9060-46DD-A0FA-191D2AEA1817}" dt="2021-05-10T13:32:14.722" v="19613" actId="20577"/>
          <ac:spMkLst>
            <pc:docMk/>
            <pc:sldMk cId="960427580" sldId="5949"/>
            <ac:spMk id="10" creationId="{48910E9F-5488-4592-8C46-113182094733}"/>
          </ac:spMkLst>
        </pc:spChg>
        <pc:spChg chg="add mod">
          <ac:chgData name="Piotr Starczyński" userId="dc30f4bf-33af-43bd-8a93-22fb8b326249" providerId="ADAL" clId="{AA6DD698-9060-46DD-A0FA-191D2AEA1817}" dt="2021-05-10T13:44:41.669" v="20142" actId="1076"/>
          <ac:spMkLst>
            <pc:docMk/>
            <pc:sldMk cId="960427580" sldId="5949"/>
            <ac:spMk id="11" creationId="{4478FFFC-6DBE-4374-9F57-A6C3960A61FD}"/>
          </ac:spMkLst>
        </pc:spChg>
        <pc:spChg chg="del">
          <ac:chgData name="Piotr Starczyński" userId="dc30f4bf-33af-43bd-8a93-22fb8b326249" providerId="ADAL" clId="{AA6DD698-9060-46DD-A0FA-191D2AEA1817}" dt="2021-05-10T13:25:57.553" v="19084" actId="478"/>
          <ac:spMkLst>
            <pc:docMk/>
            <pc:sldMk cId="960427580" sldId="5949"/>
            <ac:spMk id="13" creationId="{0D08BEA9-64AD-4B22-88B6-D7ADDFE10B49}"/>
          </ac:spMkLst>
        </pc:spChg>
        <pc:spChg chg="del">
          <ac:chgData name="Piotr Starczyński" userId="dc30f4bf-33af-43bd-8a93-22fb8b326249" providerId="ADAL" clId="{AA6DD698-9060-46DD-A0FA-191D2AEA1817}" dt="2021-05-10T13:25:59.153" v="19085" actId="478"/>
          <ac:spMkLst>
            <pc:docMk/>
            <pc:sldMk cId="960427580" sldId="5949"/>
            <ac:spMk id="14" creationId="{CC2D18C4-87DF-47DD-8B40-660F215530E6}"/>
          </ac:spMkLst>
        </pc:spChg>
        <pc:picChg chg="add mod">
          <ac:chgData name="Piotr Starczyński" userId="dc30f4bf-33af-43bd-8a93-22fb8b326249" providerId="ADAL" clId="{AA6DD698-9060-46DD-A0FA-191D2AEA1817}" dt="2021-05-10T13:44:46.637" v="20144" actId="1076"/>
          <ac:picMkLst>
            <pc:docMk/>
            <pc:sldMk cId="960427580" sldId="5949"/>
            <ac:picMk id="3074" creationId="{032A3E90-64D0-4613-A763-91950A75EEA1}"/>
          </ac:picMkLst>
        </pc:picChg>
        <pc:picChg chg="add mod">
          <ac:chgData name="Piotr Starczyński" userId="dc30f4bf-33af-43bd-8a93-22fb8b326249" providerId="ADAL" clId="{AA6DD698-9060-46DD-A0FA-191D2AEA1817}" dt="2021-05-10T13:44:44.868" v="20143" actId="1076"/>
          <ac:picMkLst>
            <pc:docMk/>
            <pc:sldMk cId="960427580" sldId="5949"/>
            <ac:picMk id="3076" creationId="{07A12E4C-2860-418A-BEB2-B56105FC84FB}"/>
          </ac:picMkLst>
        </pc:picChg>
      </pc:sldChg>
      <pc:sldChg chg="add del">
        <pc:chgData name="Piotr Starczyński" userId="dc30f4bf-33af-43bd-8a93-22fb8b326249" providerId="ADAL" clId="{AA6DD698-9060-46DD-A0FA-191D2AEA1817}" dt="2021-05-10T13:14:15.361" v="17797" actId="47"/>
        <pc:sldMkLst>
          <pc:docMk/>
          <pc:sldMk cId="3701370426" sldId="5950"/>
        </pc:sldMkLst>
      </pc:sldChg>
      <pc:sldChg chg="addSp delSp add mod">
        <pc:chgData name="Piotr Starczyński" userId="dc30f4bf-33af-43bd-8a93-22fb8b326249" providerId="ADAL" clId="{AA6DD698-9060-46DD-A0FA-191D2AEA1817}" dt="2021-05-07T16:44:27.846" v="2922" actId="478"/>
        <pc:sldMkLst>
          <pc:docMk/>
          <pc:sldMk cId="191214578" sldId="5951"/>
        </pc:sldMkLst>
        <pc:picChg chg="add del">
          <ac:chgData name="Piotr Starczyński" userId="dc30f4bf-33af-43bd-8a93-22fb8b326249" providerId="ADAL" clId="{AA6DD698-9060-46DD-A0FA-191D2AEA1817}" dt="2021-05-07T16:44:27.846" v="2922" actId="478"/>
          <ac:picMkLst>
            <pc:docMk/>
            <pc:sldMk cId="191214578" sldId="5951"/>
            <ac:picMk id="4" creationId="{BD61B19B-9CF0-4D7E-A5A2-C70063D16EC2}"/>
          </ac:picMkLst>
        </pc:picChg>
      </pc:sldChg>
      <pc:sldChg chg="addSp delSp modSp add mod">
        <pc:chgData name="Piotr Starczyński" userId="dc30f4bf-33af-43bd-8a93-22fb8b326249" providerId="ADAL" clId="{AA6DD698-9060-46DD-A0FA-191D2AEA1817}" dt="2021-05-07T15:53:21.087" v="1458" actId="1076"/>
        <pc:sldMkLst>
          <pc:docMk/>
          <pc:sldMk cId="3912010153" sldId="5952"/>
        </pc:sldMkLst>
        <pc:spChg chg="add mod">
          <ac:chgData name="Piotr Starczyński" userId="dc30f4bf-33af-43bd-8a93-22fb8b326249" providerId="ADAL" clId="{AA6DD698-9060-46DD-A0FA-191D2AEA1817}" dt="2021-05-07T15:51:24.137" v="1447" actId="1076"/>
          <ac:spMkLst>
            <pc:docMk/>
            <pc:sldMk cId="3912010153" sldId="5952"/>
            <ac:spMk id="2" creationId="{96AE4E08-E2FB-46D9-A14E-DA5A45A21D9E}"/>
          </ac:spMkLst>
        </pc:spChg>
        <pc:spChg chg="add mod">
          <ac:chgData name="Piotr Starczyński" userId="dc30f4bf-33af-43bd-8a93-22fb8b326249" providerId="ADAL" clId="{AA6DD698-9060-46DD-A0FA-191D2AEA1817}" dt="2021-05-07T15:51:24.137" v="1447" actId="1076"/>
          <ac:spMkLst>
            <pc:docMk/>
            <pc:sldMk cId="3912010153" sldId="5952"/>
            <ac:spMk id="7" creationId="{6D1EE0F0-19F2-4C5B-A07B-77917035B952}"/>
          </ac:spMkLst>
        </pc:spChg>
        <pc:spChg chg="mod">
          <ac:chgData name="Piotr Starczyński" userId="dc30f4bf-33af-43bd-8a93-22fb8b326249" providerId="ADAL" clId="{AA6DD698-9060-46DD-A0FA-191D2AEA1817}" dt="2021-05-07T15:53:21.087" v="1458" actId="1076"/>
          <ac:spMkLst>
            <pc:docMk/>
            <pc:sldMk cId="3912010153" sldId="5952"/>
            <ac:spMk id="10" creationId="{48910E9F-5488-4592-8C46-113182094733}"/>
          </ac:spMkLst>
        </pc:spChg>
        <pc:spChg chg="add del mod">
          <ac:chgData name="Piotr Starczyński" userId="dc30f4bf-33af-43bd-8a93-22fb8b326249" providerId="ADAL" clId="{AA6DD698-9060-46DD-A0FA-191D2AEA1817}" dt="2021-05-07T15:41:17.014" v="1305" actId="478"/>
          <ac:spMkLst>
            <pc:docMk/>
            <pc:sldMk cId="3912010153" sldId="5952"/>
            <ac:spMk id="12" creationId="{B2A125B7-CE35-4CD3-9047-21B2C432E087}"/>
          </ac:spMkLst>
        </pc:spChg>
        <pc:spChg chg="add mod">
          <ac:chgData name="Piotr Starczyński" userId="dc30f4bf-33af-43bd-8a93-22fb8b326249" providerId="ADAL" clId="{AA6DD698-9060-46DD-A0FA-191D2AEA1817}" dt="2021-05-07T15:51:24.137" v="1447" actId="1076"/>
          <ac:spMkLst>
            <pc:docMk/>
            <pc:sldMk cId="3912010153" sldId="5952"/>
            <ac:spMk id="18" creationId="{52886194-04FB-432D-B4AA-43555F76D592}"/>
          </ac:spMkLst>
        </pc:spChg>
        <pc:spChg chg="add mod">
          <ac:chgData name="Piotr Starczyński" userId="dc30f4bf-33af-43bd-8a93-22fb8b326249" providerId="ADAL" clId="{AA6DD698-9060-46DD-A0FA-191D2AEA1817}" dt="2021-05-07T15:51:24.137" v="1447" actId="1076"/>
          <ac:spMkLst>
            <pc:docMk/>
            <pc:sldMk cId="3912010153" sldId="5952"/>
            <ac:spMk id="22" creationId="{91F4D1A0-B30D-4B17-BD98-7DB8F752EF96}"/>
          </ac:spMkLst>
        </pc:spChg>
        <pc:spChg chg="add mod">
          <ac:chgData name="Piotr Starczyński" userId="dc30f4bf-33af-43bd-8a93-22fb8b326249" providerId="ADAL" clId="{AA6DD698-9060-46DD-A0FA-191D2AEA1817}" dt="2021-05-07T15:51:24.137" v="1447" actId="1076"/>
          <ac:spMkLst>
            <pc:docMk/>
            <pc:sldMk cId="3912010153" sldId="5952"/>
            <ac:spMk id="23" creationId="{0F5DF493-ADF8-4684-88BD-CBF5C6CC603F}"/>
          </ac:spMkLst>
        </pc:spChg>
        <pc:spChg chg="add del mod">
          <ac:chgData name="Piotr Starczyński" userId="dc30f4bf-33af-43bd-8a93-22fb8b326249" providerId="ADAL" clId="{AA6DD698-9060-46DD-A0FA-191D2AEA1817}" dt="2021-05-07T15:43:12.811" v="1356" actId="478"/>
          <ac:spMkLst>
            <pc:docMk/>
            <pc:sldMk cId="3912010153" sldId="5952"/>
            <ac:spMk id="31" creationId="{56BB0414-741C-4D62-97D6-324A92656E39}"/>
          </ac:spMkLst>
        </pc:spChg>
        <pc:spChg chg="add del mod">
          <ac:chgData name="Piotr Starczyński" userId="dc30f4bf-33af-43bd-8a93-22fb8b326249" providerId="ADAL" clId="{AA6DD698-9060-46DD-A0FA-191D2AEA1817}" dt="2021-05-07T15:45:07.966" v="1364" actId="478"/>
          <ac:spMkLst>
            <pc:docMk/>
            <pc:sldMk cId="3912010153" sldId="5952"/>
            <ac:spMk id="32" creationId="{97735238-C3A1-44B5-B282-ABC72BD781F2}"/>
          </ac:spMkLst>
        </pc:spChg>
        <pc:spChg chg="add del mod">
          <ac:chgData name="Piotr Starczyński" userId="dc30f4bf-33af-43bd-8a93-22fb8b326249" providerId="ADAL" clId="{AA6DD698-9060-46DD-A0FA-191D2AEA1817}" dt="2021-05-07T15:43:12.811" v="1356" actId="478"/>
          <ac:spMkLst>
            <pc:docMk/>
            <pc:sldMk cId="3912010153" sldId="5952"/>
            <ac:spMk id="33" creationId="{0F32919D-1924-4029-979E-1ECA683500D8}"/>
          </ac:spMkLst>
        </pc:spChg>
        <pc:spChg chg="add del mod">
          <ac:chgData name="Piotr Starczyński" userId="dc30f4bf-33af-43bd-8a93-22fb8b326249" providerId="ADAL" clId="{AA6DD698-9060-46DD-A0FA-191D2AEA1817}" dt="2021-05-07T15:43:12.811" v="1356" actId="478"/>
          <ac:spMkLst>
            <pc:docMk/>
            <pc:sldMk cId="3912010153" sldId="5952"/>
            <ac:spMk id="34" creationId="{69856E52-D9A2-4E7F-88D6-366C5B10B768}"/>
          </ac:spMkLst>
        </pc:spChg>
        <pc:spChg chg="add del mod">
          <ac:chgData name="Piotr Starczyński" userId="dc30f4bf-33af-43bd-8a93-22fb8b326249" providerId="ADAL" clId="{AA6DD698-9060-46DD-A0FA-191D2AEA1817}" dt="2021-05-07T15:45:57.252" v="1378" actId="478"/>
          <ac:spMkLst>
            <pc:docMk/>
            <pc:sldMk cId="3912010153" sldId="5952"/>
            <ac:spMk id="39" creationId="{490E3EDA-CB4F-4CD7-AF05-B6795517F2CA}"/>
          </ac:spMkLst>
        </pc:spChg>
        <pc:spChg chg="add mod">
          <ac:chgData name="Piotr Starczyński" userId="dc30f4bf-33af-43bd-8a93-22fb8b326249" providerId="ADAL" clId="{AA6DD698-9060-46DD-A0FA-191D2AEA1817}" dt="2021-05-07T15:46:23.774" v="1389" actId="571"/>
          <ac:spMkLst>
            <pc:docMk/>
            <pc:sldMk cId="3912010153" sldId="5952"/>
            <ac:spMk id="50" creationId="{7EA04B71-75B8-402F-A553-85AED89293FE}"/>
          </ac:spMkLst>
        </pc:spChg>
        <pc:spChg chg="add mod">
          <ac:chgData name="Piotr Starczyński" userId="dc30f4bf-33af-43bd-8a93-22fb8b326249" providerId="ADAL" clId="{AA6DD698-9060-46DD-A0FA-191D2AEA1817}" dt="2021-05-07T15:46:23.774" v="1389" actId="571"/>
          <ac:spMkLst>
            <pc:docMk/>
            <pc:sldMk cId="3912010153" sldId="5952"/>
            <ac:spMk id="51" creationId="{39716044-DCD8-4486-9482-B1D702002EFF}"/>
          </ac:spMkLst>
        </pc:spChg>
        <pc:spChg chg="add mod">
          <ac:chgData name="Piotr Starczyński" userId="dc30f4bf-33af-43bd-8a93-22fb8b326249" providerId="ADAL" clId="{AA6DD698-9060-46DD-A0FA-191D2AEA1817}" dt="2021-05-07T15:46:23.774" v="1389" actId="571"/>
          <ac:spMkLst>
            <pc:docMk/>
            <pc:sldMk cId="3912010153" sldId="5952"/>
            <ac:spMk id="52" creationId="{E2796B5D-81AC-454F-B44E-E84904ED721B}"/>
          </ac:spMkLst>
        </pc:spChg>
        <pc:spChg chg="add mod">
          <ac:chgData name="Piotr Starczyński" userId="dc30f4bf-33af-43bd-8a93-22fb8b326249" providerId="ADAL" clId="{AA6DD698-9060-46DD-A0FA-191D2AEA1817}" dt="2021-05-07T15:46:31.190" v="1393" actId="571"/>
          <ac:spMkLst>
            <pc:docMk/>
            <pc:sldMk cId="3912010153" sldId="5952"/>
            <ac:spMk id="59" creationId="{E314F1DC-9544-4BE6-A4BB-89A387BAC25E}"/>
          </ac:spMkLst>
        </pc:spChg>
        <pc:spChg chg="add mod">
          <ac:chgData name="Piotr Starczyński" userId="dc30f4bf-33af-43bd-8a93-22fb8b326249" providerId="ADAL" clId="{AA6DD698-9060-46DD-A0FA-191D2AEA1817}" dt="2021-05-07T15:46:31.190" v="1393" actId="571"/>
          <ac:spMkLst>
            <pc:docMk/>
            <pc:sldMk cId="3912010153" sldId="5952"/>
            <ac:spMk id="60" creationId="{235895FE-1761-431A-BC79-8756B7B173F3}"/>
          </ac:spMkLst>
        </pc:spChg>
        <pc:spChg chg="add mod">
          <ac:chgData name="Piotr Starczyński" userId="dc30f4bf-33af-43bd-8a93-22fb8b326249" providerId="ADAL" clId="{AA6DD698-9060-46DD-A0FA-191D2AEA1817}" dt="2021-05-07T15:46:31.190" v="1393" actId="571"/>
          <ac:spMkLst>
            <pc:docMk/>
            <pc:sldMk cId="3912010153" sldId="5952"/>
            <ac:spMk id="61" creationId="{7500A5EE-4764-47FA-84AD-F518BD2901D6}"/>
          </ac:spMkLst>
        </pc:spChg>
        <pc:spChg chg="add mod">
          <ac:chgData name="Piotr Starczyński" userId="dc30f4bf-33af-43bd-8a93-22fb8b326249" providerId="ADAL" clId="{AA6DD698-9060-46DD-A0FA-191D2AEA1817}" dt="2021-05-07T15:51:30.391" v="1448" actId="20577"/>
          <ac:spMkLst>
            <pc:docMk/>
            <pc:sldMk cId="3912010153" sldId="5952"/>
            <ac:spMk id="72" creationId="{2F132CAA-C4D3-4539-A784-85363F8608FC}"/>
          </ac:spMkLst>
        </pc:spChg>
        <pc:picChg chg="add del mod">
          <ac:chgData name="Piotr Starczyński" userId="dc30f4bf-33af-43bd-8a93-22fb8b326249" providerId="ADAL" clId="{AA6DD698-9060-46DD-A0FA-191D2AEA1817}" dt="2021-05-07T15:45:09.269" v="1365" actId="478"/>
          <ac:picMkLst>
            <pc:docMk/>
            <pc:sldMk cId="3912010153" sldId="5952"/>
            <ac:picMk id="36" creationId="{67A705C6-81DB-4D20-9971-713362CB7C35}"/>
          </ac:picMkLst>
        </pc:picChg>
        <pc:picChg chg="add mod">
          <ac:chgData name="Piotr Starczyński" userId="dc30f4bf-33af-43bd-8a93-22fb8b326249" providerId="ADAL" clId="{AA6DD698-9060-46DD-A0FA-191D2AEA1817}" dt="2021-05-07T15:51:24.137" v="1447" actId="1076"/>
          <ac:picMkLst>
            <pc:docMk/>
            <pc:sldMk cId="3912010153" sldId="5952"/>
            <ac:picMk id="38" creationId="{6DC29076-539A-43A0-B86F-6ECFCE8C9EC0}"/>
          </ac:picMkLst>
        </pc:picChg>
        <pc:picChg chg="add mod">
          <ac:chgData name="Piotr Starczyński" userId="dc30f4bf-33af-43bd-8a93-22fb8b326249" providerId="ADAL" clId="{AA6DD698-9060-46DD-A0FA-191D2AEA1817}" dt="2021-05-07T15:51:24.137" v="1447" actId="1076"/>
          <ac:picMkLst>
            <pc:docMk/>
            <pc:sldMk cId="3912010153" sldId="5952"/>
            <ac:picMk id="2050" creationId="{150030C3-6643-4493-A892-3580D5A24CFE}"/>
          </ac:picMkLst>
        </pc:picChg>
        <pc:cxnChg chg="add mod">
          <ac:chgData name="Piotr Starczyński" userId="dc30f4bf-33af-43bd-8a93-22fb8b326249" providerId="ADAL" clId="{AA6DD698-9060-46DD-A0FA-191D2AEA1817}" dt="2021-05-07T15:51:24.137" v="1447" actId="1076"/>
          <ac:cxnSpMkLst>
            <pc:docMk/>
            <pc:sldMk cId="3912010153" sldId="5952"/>
            <ac:cxnSpMk id="4" creationId="{A256C24A-9FB5-4EFC-A459-06A34278D16D}"/>
          </ac:cxnSpMkLst>
        </pc:cxnChg>
        <pc:cxnChg chg="add del mod">
          <ac:chgData name="Piotr Starczyński" userId="dc30f4bf-33af-43bd-8a93-22fb8b326249" providerId="ADAL" clId="{AA6DD698-9060-46DD-A0FA-191D2AEA1817}" dt="2021-05-07T15:41:18.275" v="1306" actId="478"/>
          <ac:cxnSpMkLst>
            <pc:docMk/>
            <pc:sldMk cId="3912010153" sldId="5952"/>
            <ac:cxnSpMk id="13" creationId="{EF493285-6605-4FE7-A214-1CB46863EABB}"/>
          </ac:cxnSpMkLst>
        </pc:cxnChg>
        <pc:cxnChg chg="add mod">
          <ac:chgData name="Piotr Starczyński" userId="dc30f4bf-33af-43bd-8a93-22fb8b326249" providerId="ADAL" clId="{AA6DD698-9060-46DD-A0FA-191D2AEA1817}" dt="2021-05-07T15:51:24.137" v="1447" actId="1076"/>
          <ac:cxnSpMkLst>
            <pc:docMk/>
            <pc:sldMk cId="3912010153" sldId="5952"/>
            <ac:cxnSpMk id="19" creationId="{B87CF772-202F-46E3-BEF4-17B299B1952E}"/>
          </ac:cxnSpMkLst>
        </pc:cxnChg>
        <pc:cxnChg chg="add mod">
          <ac:chgData name="Piotr Starczyński" userId="dc30f4bf-33af-43bd-8a93-22fb8b326249" providerId="ADAL" clId="{AA6DD698-9060-46DD-A0FA-191D2AEA1817}" dt="2021-05-07T15:51:24.137" v="1447" actId="1076"/>
          <ac:cxnSpMkLst>
            <pc:docMk/>
            <pc:sldMk cId="3912010153" sldId="5952"/>
            <ac:cxnSpMk id="24" creationId="{C5BAB6CB-56E6-40F6-ABC6-00E46E391044}"/>
          </ac:cxnSpMkLst>
        </pc:cxnChg>
        <pc:cxnChg chg="add mod">
          <ac:chgData name="Piotr Starczyński" userId="dc30f4bf-33af-43bd-8a93-22fb8b326249" providerId="ADAL" clId="{AA6DD698-9060-46DD-A0FA-191D2AEA1817}" dt="2021-05-07T15:51:24.137" v="1447" actId="1076"/>
          <ac:cxnSpMkLst>
            <pc:docMk/>
            <pc:sldMk cId="3912010153" sldId="5952"/>
            <ac:cxnSpMk id="26" creationId="{D790150D-7844-400A-B182-74A8A5D7AE4E}"/>
          </ac:cxnSpMkLst>
        </pc:cxnChg>
        <pc:cxnChg chg="add del mod">
          <ac:chgData name="Piotr Starczyński" userId="dc30f4bf-33af-43bd-8a93-22fb8b326249" providerId="ADAL" clId="{AA6DD698-9060-46DD-A0FA-191D2AEA1817}" dt="2021-05-07T15:46:27.820" v="1391" actId="478"/>
          <ac:cxnSpMkLst>
            <pc:docMk/>
            <pc:sldMk cId="3912010153" sldId="5952"/>
            <ac:cxnSpMk id="40" creationId="{7D431513-532B-49C0-81B9-B34D745BE938}"/>
          </ac:cxnSpMkLst>
        </pc:cxnChg>
        <pc:cxnChg chg="add mod">
          <ac:chgData name="Piotr Starczyński" userId="dc30f4bf-33af-43bd-8a93-22fb8b326249" providerId="ADAL" clId="{AA6DD698-9060-46DD-A0FA-191D2AEA1817}" dt="2021-05-07T15:51:24.137" v="1447" actId="1076"/>
          <ac:cxnSpMkLst>
            <pc:docMk/>
            <pc:sldMk cId="3912010153" sldId="5952"/>
            <ac:cxnSpMk id="68" creationId="{B6CE4E91-7F3B-471B-B939-B9BC447A176C}"/>
          </ac:cxnSpMkLst>
        </pc:cxnChg>
        <pc:cxnChg chg="add del mod">
          <ac:chgData name="Piotr Starczyński" userId="dc30f4bf-33af-43bd-8a93-22fb8b326249" providerId="ADAL" clId="{AA6DD698-9060-46DD-A0FA-191D2AEA1817}" dt="2021-05-07T15:49:42.294" v="1437" actId="478"/>
          <ac:cxnSpMkLst>
            <pc:docMk/>
            <pc:sldMk cId="3912010153" sldId="5952"/>
            <ac:cxnSpMk id="78" creationId="{344B49B0-3B4F-4B13-9E72-F22D1DE25E87}"/>
          </ac:cxnSpMkLst>
        </pc:cxnChg>
        <pc:cxnChg chg="add mod">
          <ac:chgData name="Piotr Starczyński" userId="dc30f4bf-33af-43bd-8a93-22fb8b326249" providerId="ADAL" clId="{AA6DD698-9060-46DD-A0FA-191D2AEA1817}" dt="2021-05-07T15:51:24.137" v="1447" actId="1076"/>
          <ac:cxnSpMkLst>
            <pc:docMk/>
            <pc:sldMk cId="3912010153" sldId="5952"/>
            <ac:cxnSpMk id="83" creationId="{272D4C24-192C-43E8-8A7B-EF5BB71E0589}"/>
          </ac:cxnSpMkLst>
        </pc:cxnChg>
      </pc:sldChg>
      <pc:sldChg chg="addSp delSp modSp add mod">
        <pc:chgData name="Piotr Starczyński" userId="dc30f4bf-33af-43bd-8a93-22fb8b326249" providerId="ADAL" clId="{AA6DD698-9060-46DD-A0FA-191D2AEA1817}" dt="2021-05-07T16:16:00.513" v="1999" actId="478"/>
        <pc:sldMkLst>
          <pc:docMk/>
          <pc:sldMk cId="3462291796" sldId="5953"/>
        </pc:sldMkLst>
        <pc:spChg chg="add mod">
          <ac:chgData name="Piotr Starczyński" userId="dc30f4bf-33af-43bd-8a93-22fb8b326249" providerId="ADAL" clId="{AA6DD698-9060-46DD-A0FA-191D2AEA1817}" dt="2021-05-07T15:55:33.233" v="1479" actId="208"/>
          <ac:spMkLst>
            <pc:docMk/>
            <pc:sldMk cId="3462291796" sldId="5953"/>
            <ac:spMk id="4" creationId="{E420F030-F447-48CA-B1A7-766C5BCEBE90}"/>
          </ac:spMkLst>
        </pc:spChg>
        <pc:spChg chg="mod">
          <ac:chgData name="Piotr Starczyński" userId="dc30f4bf-33af-43bd-8a93-22fb8b326249" providerId="ADAL" clId="{AA6DD698-9060-46DD-A0FA-191D2AEA1817}" dt="2021-05-07T16:08:01.304" v="1728" actId="1076"/>
          <ac:spMkLst>
            <pc:docMk/>
            <pc:sldMk cId="3462291796" sldId="5953"/>
            <ac:spMk id="6" creationId="{AF60A2CA-E962-4421-A1FD-516A904629CB}"/>
          </ac:spMkLst>
        </pc:spChg>
        <pc:spChg chg="add mod">
          <ac:chgData name="Piotr Starczyński" userId="dc30f4bf-33af-43bd-8a93-22fb8b326249" providerId="ADAL" clId="{AA6DD698-9060-46DD-A0FA-191D2AEA1817}" dt="2021-05-07T15:57:07.609" v="1500" actId="1076"/>
          <ac:spMkLst>
            <pc:docMk/>
            <pc:sldMk cId="3462291796" sldId="5953"/>
            <ac:spMk id="9" creationId="{E41547F0-CD55-4473-A4B0-6EE6465CFC02}"/>
          </ac:spMkLst>
        </pc:spChg>
        <pc:spChg chg="mod">
          <ac:chgData name="Piotr Starczyński" userId="dc30f4bf-33af-43bd-8a93-22fb8b326249" providerId="ADAL" clId="{AA6DD698-9060-46DD-A0FA-191D2AEA1817}" dt="2021-05-07T15:53:32.677" v="1460" actId="1076"/>
          <ac:spMkLst>
            <pc:docMk/>
            <pc:sldMk cId="3462291796" sldId="5953"/>
            <ac:spMk id="10" creationId="{48910E9F-5488-4592-8C46-113182094733}"/>
          </ac:spMkLst>
        </pc:spChg>
        <pc:spChg chg="add mod">
          <ac:chgData name="Piotr Starczyński" userId="dc30f4bf-33af-43bd-8a93-22fb8b326249" providerId="ADAL" clId="{AA6DD698-9060-46DD-A0FA-191D2AEA1817}" dt="2021-05-07T16:08:26.826" v="1733" actId="1076"/>
          <ac:spMkLst>
            <pc:docMk/>
            <pc:sldMk cId="3462291796" sldId="5953"/>
            <ac:spMk id="11" creationId="{BCF449EF-968A-4B8B-AC37-20A118F157D4}"/>
          </ac:spMkLst>
        </pc:spChg>
        <pc:spChg chg="add mod">
          <ac:chgData name="Piotr Starczyński" userId="dc30f4bf-33af-43bd-8a93-22fb8b326249" providerId="ADAL" clId="{AA6DD698-9060-46DD-A0FA-191D2AEA1817}" dt="2021-05-07T16:08:26.826" v="1733" actId="1076"/>
          <ac:spMkLst>
            <pc:docMk/>
            <pc:sldMk cId="3462291796" sldId="5953"/>
            <ac:spMk id="12" creationId="{FE0274E8-225E-46B0-9101-06CFF6909177}"/>
          </ac:spMkLst>
        </pc:spChg>
        <pc:spChg chg="add mod">
          <ac:chgData name="Piotr Starczyński" userId="dc30f4bf-33af-43bd-8a93-22fb8b326249" providerId="ADAL" clId="{AA6DD698-9060-46DD-A0FA-191D2AEA1817}" dt="2021-05-07T16:08:31.170" v="1734" actId="1076"/>
          <ac:spMkLst>
            <pc:docMk/>
            <pc:sldMk cId="3462291796" sldId="5953"/>
            <ac:spMk id="13" creationId="{4D8FB759-F2B3-4800-A05D-3B9C52810F43}"/>
          </ac:spMkLst>
        </pc:spChg>
        <pc:spChg chg="add mod">
          <ac:chgData name="Piotr Starczyński" userId="dc30f4bf-33af-43bd-8a93-22fb8b326249" providerId="ADAL" clId="{AA6DD698-9060-46DD-A0FA-191D2AEA1817}" dt="2021-05-07T16:01:15.740" v="1673" actId="14100"/>
          <ac:spMkLst>
            <pc:docMk/>
            <pc:sldMk cId="3462291796" sldId="5953"/>
            <ac:spMk id="14" creationId="{B197E458-9938-4698-A857-8A290370E74E}"/>
          </ac:spMkLst>
        </pc:spChg>
        <pc:spChg chg="add mod">
          <ac:chgData name="Piotr Starczyński" userId="dc30f4bf-33af-43bd-8a93-22fb8b326249" providerId="ADAL" clId="{AA6DD698-9060-46DD-A0FA-191D2AEA1817}" dt="2021-05-07T16:01:19.294" v="1674" actId="1076"/>
          <ac:spMkLst>
            <pc:docMk/>
            <pc:sldMk cId="3462291796" sldId="5953"/>
            <ac:spMk id="15" creationId="{A71DDE5A-89E2-42AD-9E3A-F674DC91AA6C}"/>
          </ac:spMkLst>
        </pc:spChg>
        <pc:picChg chg="add del mod">
          <ac:chgData name="Piotr Starczyński" userId="dc30f4bf-33af-43bd-8a93-22fb8b326249" providerId="ADAL" clId="{AA6DD698-9060-46DD-A0FA-191D2AEA1817}" dt="2021-05-07T16:07:31.962" v="1723" actId="478"/>
          <ac:picMkLst>
            <pc:docMk/>
            <pc:sldMk cId="3462291796" sldId="5953"/>
            <ac:picMk id="3" creationId="{53A888C4-19B1-4F92-BCA5-A2226775F111}"/>
          </ac:picMkLst>
        </pc:picChg>
        <pc:picChg chg="add del">
          <ac:chgData name="Piotr Starczyński" userId="dc30f4bf-33af-43bd-8a93-22fb8b326249" providerId="ADAL" clId="{AA6DD698-9060-46DD-A0FA-191D2AEA1817}" dt="2021-05-07T16:07:09.430" v="1718" actId="22"/>
          <ac:picMkLst>
            <pc:docMk/>
            <pc:sldMk cId="3462291796" sldId="5953"/>
            <ac:picMk id="8" creationId="{958AF570-3D84-4B9B-B35B-475993E47D93}"/>
          </ac:picMkLst>
        </pc:picChg>
        <pc:picChg chg="add mod ord">
          <ac:chgData name="Piotr Starczyński" userId="dc30f4bf-33af-43bd-8a93-22fb8b326249" providerId="ADAL" clId="{AA6DD698-9060-46DD-A0FA-191D2AEA1817}" dt="2021-05-07T16:08:16.736" v="1732" actId="14100"/>
          <ac:picMkLst>
            <pc:docMk/>
            <pc:sldMk cId="3462291796" sldId="5953"/>
            <ac:picMk id="17" creationId="{3CA9F00C-9C07-4615-BFFF-A402D7B51660}"/>
          </ac:picMkLst>
        </pc:picChg>
        <pc:picChg chg="add del">
          <ac:chgData name="Piotr Starczyński" userId="dc30f4bf-33af-43bd-8a93-22fb8b326249" providerId="ADAL" clId="{AA6DD698-9060-46DD-A0FA-191D2AEA1817}" dt="2021-05-07T16:16:00.513" v="1999" actId="478"/>
          <ac:picMkLst>
            <pc:docMk/>
            <pc:sldMk cId="3462291796" sldId="5953"/>
            <ac:picMk id="19" creationId="{C74F623E-5BDC-4E25-8A47-5C6277EF1726}"/>
          </ac:picMkLst>
        </pc:picChg>
        <pc:picChg chg="add del mod">
          <ac:chgData name="Piotr Starczyński" userId="dc30f4bf-33af-43bd-8a93-22fb8b326249" providerId="ADAL" clId="{AA6DD698-9060-46DD-A0FA-191D2AEA1817}" dt="2021-05-07T16:15:55.518" v="1997"/>
          <ac:picMkLst>
            <pc:docMk/>
            <pc:sldMk cId="3462291796" sldId="5953"/>
            <ac:picMk id="21" creationId="{08FC86D2-ACE2-45A9-B9E3-D7E12D097AB3}"/>
          </ac:picMkLst>
        </pc:picChg>
      </pc:sldChg>
      <pc:sldChg chg="modSp add del mod">
        <pc:chgData name="Piotr Starczyński" userId="dc30f4bf-33af-43bd-8a93-22fb8b326249" providerId="ADAL" clId="{AA6DD698-9060-46DD-A0FA-191D2AEA1817}" dt="2021-05-07T15:53:37.639" v="1461" actId="47"/>
        <pc:sldMkLst>
          <pc:docMk/>
          <pc:sldMk cId="1632923418" sldId="5954"/>
        </pc:sldMkLst>
        <pc:spChg chg="mod">
          <ac:chgData name="Piotr Starczyński" userId="dc30f4bf-33af-43bd-8a93-22fb8b326249" providerId="ADAL" clId="{AA6DD698-9060-46DD-A0FA-191D2AEA1817}" dt="2021-05-07T15:39:06.140" v="1227" actId="20577"/>
          <ac:spMkLst>
            <pc:docMk/>
            <pc:sldMk cId="1632923418" sldId="5954"/>
            <ac:spMk id="10" creationId="{48910E9F-5488-4592-8C46-113182094733}"/>
          </ac:spMkLst>
        </pc:spChg>
      </pc:sldChg>
      <pc:sldChg chg="addSp delSp modSp add mod">
        <pc:chgData name="Piotr Starczyński" userId="dc30f4bf-33af-43bd-8a93-22fb8b326249" providerId="ADAL" clId="{AA6DD698-9060-46DD-A0FA-191D2AEA1817}" dt="2021-05-07T16:13:38.062" v="1993" actId="14100"/>
        <pc:sldMkLst>
          <pc:docMk/>
          <pc:sldMk cId="1867877493" sldId="5954"/>
        </pc:sldMkLst>
        <pc:spChg chg="mod">
          <ac:chgData name="Piotr Starczyński" userId="dc30f4bf-33af-43bd-8a93-22fb8b326249" providerId="ADAL" clId="{AA6DD698-9060-46DD-A0FA-191D2AEA1817}" dt="2021-05-07T16:10:04.407" v="1742" actId="14100"/>
          <ac:spMkLst>
            <pc:docMk/>
            <pc:sldMk cId="1867877493" sldId="5954"/>
            <ac:spMk id="5" creationId="{51355142-645F-4C73-9ED1-CF48E037E747}"/>
          </ac:spMkLst>
        </pc:spChg>
        <pc:spChg chg="mod">
          <ac:chgData name="Piotr Starczyński" userId="dc30f4bf-33af-43bd-8a93-22fb8b326249" providerId="ADAL" clId="{AA6DD698-9060-46DD-A0FA-191D2AEA1817}" dt="2021-05-07T16:13:29.662" v="1992" actId="14100"/>
          <ac:spMkLst>
            <pc:docMk/>
            <pc:sldMk cId="1867877493" sldId="5954"/>
            <ac:spMk id="6" creationId="{AF60A2CA-E962-4421-A1FD-516A904629CB}"/>
          </ac:spMkLst>
        </pc:spChg>
        <pc:spChg chg="mod">
          <ac:chgData name="Piotr Starczyński" userId="dc30f4bf-33af-43bd-8a93-22fb8b326249" providerId="ADAL" clId="{AA6DD698-9060-46DD-A0FA-191D2AEA1817}" dt="2021-05-07T16:13:38.062" v="1993" actId="14100"/>
          <ac:spMkLst>
            <pc:docMk/>
            <pc:sldMk cId="1867877493" sldId="5954"/>
            <ac:spMk id="10" creationId="{48910E9F-5488-4592-8C46-113182094733}"/>
          </ac:spMkLst>
        </pc:spChg>
        <pc:spChg chg="add mod">
          <ac:chgData name="Piotr Starczyński" userId="dc30f4bf-33af-43bd-8a93-22fb8b326249" providerId="ADAL" clId="{AA6DD698-9060-46DD-A0FA-191D2AEA1817}" dt="2021-05-07T16:10:42.814" v="1749" actId="14100"/>
          <ac:spMkLst>
            <pc:docMk/>
            <pc:sldMk cId="1867877493" sldId="5954"/>
            <ac:spMk id="12" creationId="{4F48C86C-73DC-43E2-BCC4-974410B4012E}"/>
          </ac:spMkLst>
        </pc:spChg>
        <pc:spChg chg="add mod">
          <ac:chgData name="Piotr Starczyński" userId="dc30f4bf-33af-43bd-8a93-22fb8b326249" providerId="ADAL" clId="{AA6DD698-9060-46DD-A0FA-191D2AEA1817}" dt="2021-05-07T16:11:12.716" v="1756" actId="1076"/>
          <ac:spMkLst>
            <pc:docMk/>
            <pc:sldMk cId="1867877493" sldId="5954"/>
            <ac:spMk id="13" creationId="{F480B129-E213-46DA-AB43-10CCBC99BC53}"/>
          </ac:spMkLst>
        </pc:spChg>
        <pc:spChg chg="add mod">
          <ac:chgData name="Piotr Starczyński" userId="dc30f4bf-33af-43bd-8a93-22fb8b326249" providerId="ADAL" clId="{AA6DD698-9060-46DD-A0FA-191D2AEA1817}" dt="2021-05-07T16:10:56.249" v="1752" actId="14100"/>
          <ac:spMkLst>
            <pc:docMk/>
            <pc:sldMk cId="1867877493" sldId="5954"/>
            <ac:spMk id="14" creationId="{87614AA8-F2A6-4C73-B799-32C922B9FACE}"/>
          </ac:spMkLst>
        </pc:spChg>
        <pc:spChg chg="add mod">
          <ac:chgData name="Piotr Starczyński" userId="dc30f4bf-33af-43bd-8a93-22fb8b326249" providerId="ADAL" clId="{AA6DD698-9060-46DD-A0FA-191D2AEA1817}" dt="2021-05-07T16:11:06.762" v="1755" actId="1076"/>
          <ac:spMkLst>
            <pc:docMk/>
            <pc:sldMk cId="1867877493" sldId="5954"/>
            <ac:spMk id="15" creationId="{E6F8C626-3DDC-44CC-B633-D06402623D7C}"/>
          </ac:spMkLst>
        </pc:spChg>
        <pc:spChg chg="add mod">
          <ac:chgData name="Piotr Starczyński" userId="dc30f4bf-33af-43bd-8a93-22fb8b326249" providerId="ADAL" clId="{AA6DD698-9060-46DD-A0FA-191D2AEA1817}" dt="2021-05-07T16:13:10.829" v="1991" actId="20577"/>
          <ac:spMkLst>
            <pc:docMk/>
            <pc:sldMk cId="1867877493" sldId="5954"/>
            <ac:spMk id="16" creationId="{0ECCB6BA-6B55-40AA-92A8-3D906B0FD0FC}"/>
          </ac:spMkLst>
        </pc:spChg>
        <pc:spChg chg="mod">
          <ac:chgData name="Piotr Starczyński" userId="dc30f4bf-33af-43bd-8a93-22fb8b326249" providerId="ADAL" clId="{AA6DD698-9060-46DD-A0FA-191D2AEA1817}" dt="2021-05-07T16:08:47.155" v="1737" actId="14100"/>
          <ac:spMkLst>
            <pc:docMk/>
            <pc:sldMk cId="1867877493" sldId="5954"/>
            <ac:spMk id="27" creationId="{70FE355E-94BD-4B38-B63A-239F020F2DB7}"/>
          </ac:spMkLst>
        </pc:spChg>
        <pc:picChg chg="del">
          <ac:chgData name="Piotr Starczyński" userId="dc30f4bf-33af-43bd-8a93-22fb8b326249" providerId="ADAL" clId="{AA6DD698-9060-46DD-A0FA-191D2AEA1817}" dt="2021-05-07T15:53:48.718" v="1470" actId="478"/>
          <ac:picMkLst>
            <pc:docMk/>
            <pc:sldMk cId="1867877493" sldId="5954"/>
            <ac:picMk id="3" creationId="{53A888C4-19B1-4F92-BCA5-A2226775F111}"/>
          </ac:picMkLst>
        </pc:picChg>
        <pc:picChg chg="add del mod">
          <ac:chgData name="Piotr Starczyński" userId="dc30f4bf-33af-43bd-8a93-22fb8b326249" providerId="ADAL" clId="{AA6DD698-9060-46DD-A0FA-191D2AEA1817}" dt="2021-05-07T16:09:54.884" v="1740" actId="478"/>
          <ac:picMkLst>
            <pc:docMk/>
            <pc:sldMk cId="1867877493" sldId="5954"/>
            <ac:picMk id="4" creationId="{F76CA0AB-6A18-4DF5-9D2B-8164912A1B9F}"/>
          </ac:picMkLst>
        </pc:picChg>
        <pc:picChg chg="add mod">
          <ac:chgData name="Piotr Starczyński" userId="dc30f4bf-33af-43bd-8a93-22fb8b326249" providerId="ADAL" clId="{AA6DD698-9060-46DD-A0FA-191D2AEA1817}" dt="2021-05-07T16:10:16.011" v="1746" actId="1076"/>
          <ac:picMkLst>
            <pc:docMk/>
            <pc:sldMk cId="1867877493" sldId="5954"/>
            <ac:picMk id="8" creationId="{0EAD9ADD-8BFD-4827-BB9B-EC4BDF366480}"/>
          </ac:picMkLst>
        </pc:picChg>
        <pc:picChg chg="add del mod">
          <ac:chgData name="Piotr Starczyński" userId="dc30f4bf-33af-43bd-8a93-22fb8b326249" providerId="ADAL" clId="{AA6DD698-9060-46DD-A0FA-191D2AEA1817}" dt="2021-05-07T16:08:43.449" v="1736"/>
          <ac:picMkLst>
            <pc:docMk/>
            <pc:sldMk cId="1867877493" sldId="5954"/>
            <ac:picMk id="9" creationId="{A1254168-0934-4B0E-9FBD-F992980ECB3B}"/>
          </ac:picMkLst>
        </pc:picChg>
      </pc:sldChg>
      <pc:sldChg chg="delSp add del mod">
        <pc:chgData name="Piotr Starczyński" userId="dc30f4bf-33af-43bd-8a93-22fb8b326249" providerId="ADAL" clId="{AA6DD698-9060-46DD-A0FA-191D2AEA1817}" dt="2021-05-07T16:13:44.404" v="1994" actId="47"/>
        <pc:sldMkLst>
          <pc:docMk/>
          <pc:sldMk cId="2228784558" sldId="5955"/>
        </pc:sldMkLst>
        <pc:spChg chg="del">
          <ac:chgData name="Piotr Starczyński" userId="dc30f4bf-33af-43bd-8a93-22fb8b326249" providerId="ADAL" clId="{AA6DD698-9060-46DD-A0FA-191D2AEA1817}" dt="2021-05-07T16:02:28.706" v="1711" actId="478"/>
          <ac:spMkLst>
            <pc:docMk/>
            <pc:sldMk cId="2228784558" sldId="5955"/>
            <ac:spMk id="11" creationId="{BCF449EF-968A-4B8B-AC37-20A118F157D4}"/>
          </ac:spMkLst>
        </pc:spChg>
        <pc:spChg chg="del">
          <ac:chgData name="Piotr Starczyński" userId="dc30f4bf-33af-43bd-8a93-22fb8b326249" providerId="ADAL" clId="{AA6DD698-9060-46DD-A0FA-191D2AEA1817}" dt="2021-05-07T16:02:30.520" v="1712" actId="478"/>
          <ac:spMkLst>
            <pc:docMk/>
            <pc:sldMk cId="2228784558" sldId="5955"/>
            <ac:spMk id="12" creationId="{FE0274E8-225E-46B0-9101-06CFF6909177}"/>
          </ac:spMkLst>
        </pc:spChg>
        <pc:spChg chg="del">
          <ac:chgData name="Piotr Starczyński" userId="dc30f4bf-33af-43bd-8a93-22fb8b326249" providerId="ADAL" clId="{AA6DD698-9060-46DD-A0FA-191D2AEA1817}" dt="2021-05-07T16:02:36.153" v="1715" actId="478"/>
          <ac:spMkLst>
            <pc:docMk/>
            <pc:sldMk cId="2228784558" sldId="5955"/>
            <ac:spMk id="13" creationId="{4D8FB759-F2B3-4800-A05D-3B9C52810F43}"/>
          </ac:spMkLst>
        </pc:spChg>
        <pc:spChg chg="del">
          <ac:chgData name="Piotr Starczyński" userId="dc30f4bf-33af-43bd-8a93-22fb8b326249" providerId="ADAL" clId="{AA6DD698-9060-46DD-A0FA-191D2AEA1817}" dt="2021-05-07T16:02:31.497" v="1713" actId="478"/>
          <ac:spMkLst>
            <pc:docMk/>
            <pc:sldMk cId="2228784558" sldId="5955"/>
            <ac:spMk id="14" creationId="{B197E458-9938-4698-A857-8A290370E74E}"/>
          </ac:spMkLst>
        </pc:spChg>
        <pc:spChg chg="del">
          <ac:chgData name="Piotr Starczyński" userId="dc30f4bf-33af-43bd-8a93-22fb8b326249" providerId="ADAL" clId="{AA6DD698-9060-46DD-A0FA-191D2AEA1817}" dt="2021-05-07T16:02:33.121" v="1714" actId="478"/>
          <ac:spMkLst>
            <pc:docMk/>
            <pc:sldMk cId="2228784558" sldId="5955"/>
            <ac:spMk id="15" creationId="{A71DDE5A-89E2-42AD-9E3A-F674DC91AA6C}"/>
          </ac:spMkLst>
        </pc:spChg>
        <pc:picChg chg="del">
          <ac:chgData name="Piotr Starczyński" userId="dc30f4bf-33af-43bd-8a93-22fb8b326249" providerId="ADAL" clId="{AA6DD698-9060-46DD-A0FA-191D2AEA1817}" dt="2021-05-07T16:02:26.443" v="1710" actId="478"/>
          <ac:picMkLst>
            <pc:docMk/>
            <pc:sldMk cId="2228784558" sldId="5955"/>
            <ac:picMk id="3" creationId="{53A888C4-19B1-4F92-BCA5-A2226775F111}"/>
          </ac:picMkLst>
        </pc:picChg>
      </pc:sldChg>
      <pc:sldChg chg="addSp delSp modSp add mod modNotesTx">
        <pc:chgData name="Piotr Starczyński" userId="dc30f4bf-33af-43bd-8a93-22fb8b326249" providerId="ADAL" clId="{AA6DD698-9060-46DD-A0FA-191D2AEA1817}" dt="2021-05-07T16:35:19.023" v="2919" actId="20577"/>
        <pc:sldMkLst>
          <pc:docMk/>
          <pc:sldMk cId="2883685203" sldId="5955"/>
        </pc:sldMkLst>
        <pc:spChg chg="add del mod">
          <ac:chgData name="Piotr Starczyński" userId="dc30f4bf-33af-43bd-8a93-22fb8b326249" providerId="ADAL" clId="{AA6DD698-9060-46DD-A0FA-191D2AEA1817}" dt="2021-05-07T16:16:46.121" v="2011" actId="767"/>
          <ac:spMkLst>
            <pc:docMk/>
            <pc:sldMk cId="2883685203" sldId="5955"/>
            <ac:spMk id="2" creationId="{8C2C7BDA-8FF9-4BF6-97BD-8754F69D1A39}"/>
          </ac:spMkLst>
        </pc:spChg>
        <pc:spChg chg="del">
          <ac:chgData name="Piotr Starczyński" userId="dc30f4bf-33af-43bd-8a93-22fb8b326249" providerId="ADAL" clId="{AA6DD698-9060-46DD-A0FA-191D2AEA1817}" dt="2021-05-07T16:16:13.221" v="2004" actId="478"/>
          <ac:spMkLst>
            <pc:docMk/>
            <pc:sldMk cId="2883685203" sldId="5955"/>
            <ac:spMk id="4" creationId="{E420F030-F447-48CA-B1A7-766C5BCEBE90}"/>
          </ac:spMkLst>
        </pc:spChg>
        <pc:spChg chg="del">
          <ac:chgData name="Piotr Starczyński" userId="dc30f4bf-33af-43bd-8a93-22fb8b326249" providerId="ADAL" clId="{AA6DD698-9060-46DD-A0FA-191D2AEA1817}" dt="2021-05-07T16:16:13.221" v="2004" actId="478"/>
          <ac:spMkLst>
            <pc:docMk/>
            <pc:sldMk cId="2883685203" sldId="5955"/>
            <ac:spMk id="9" creationId="{E41547F0-CD55-4473-A4B0-6EE6465CFC02}"/>
          </ac:spMkLst>
        </pc:spChg>
        <pc:spChg chg="del">
          <ac:chgData name="Piotr Starczyński" userId="dc30f4bf-33af-43bd-8a93-22fb8b326249" providerId="ADAL" clId="{AA6DD698-9060-46DD-A0FA-191D2AEA1817}" dt="2021-05-07T16:16:10.172" v="2003" actId="478"/>
          <ac:spMkLst>
            <pc:docMk/>
            <pc:sldMk cId="2883685203" sldId="5955"/>
            <ac:spMk id="11" creationId="{BCF449EF-968A-4B8B-AC37-20A118F157D4}"/>
          </ac:spMkLst>
        </pc:spChg>
        <pc:spChg chg="del">
          <ac:chgData name="Piotr Starczyński" userId="dc30f4bf-33af-43bd-8a93-22fb8b326249" providerId="ADAL" clId="{AA6DD698-9060-46DD-A0FA-191D2AEA1817}" dt="2021-05-07T16:16:13.221" v="2004" actId="478"/>
          <ac:spMkLst>
            <pc:docMk/>
            <pc:sldMk cId="2883685203" sldId="5955"/>
            <ac:spMk id="12" creationId="{FE0274E8-225E-46B0-9101-06CFF6909177}"/>
          </ac:spMkLst>
        </pc:spChg>
        <pc:spChg chg="del mod">
          <ac:chgData name="Piotr Starczyński" userId="dc30f4bf-33af-43bd-8a93-22fb8b326249" providerId="ADAL" clId="{AA6DD698-9060-46DD-A0FA-191D2AEA1817}" dt="2021-05-07T16:16:19.565" v="2007" actId="478"/>
          <ac:spMkLst>
            <pc:docMk/>
            <pc:sldMk cId="2883685203" sldId="5955"/>
            <ac:spMk id="13" creationId="{4D8FB759-F2B3-4800-A05D-3B9C52810F43}"/>
          </ac:spMkLst>
        </pc:spChg>
        <pc:spChg chg="del">
          <ac:chgData name="Piotr Starczyński" userId="dc30f4bf-33af-43bd-8a93-22fb8b326249" providerId="ADAL" clId="{AA6DD698-9060-46DD-A0FA-191D2AEA1817}" dt="2021-05-07T16:16:15.350" v="2005" actId="478"/>
          <ac:spMkLst>
            <pc:docMk/>
            <pc:sldMk cId="2883685203" sldId="5955"/>
            <ac:spMk id="14" creationId="{B197E458-9938-4698-A857-8A290370E74E}"/>
          </ac:spMkLst>
        </pc:spChg>
        <pc:spChg chg="del">
          <ac:chgData name="Piotr Starczyński" userId="dc30f4bf-33af-43bd-8a93-22fb8b326249" providerId="ADAL" clId="{AA6DD698-9060-46DD-A0FA-191D2AEA1817}" dt="2021-05-07T16:16:15.350" v="2005" actId="478"/>
          <ac:spMkLst>
            <pc:docMk/>
            <pc:sldMk cId="2883685203" sldId="5955"/>
            <ac:spMk id="15" creationId="{A71DDE5A-89E2-42AD-9E3A-F674DC91AA6C}"/>
          </ac:spMkLst>
        </pc:spChg>
        <pc:spChg chg="add mod">
          <ac:chgData name="Piotr Starczyński" userId="dc30f4bf-33af-43bd-8a93-22fb8b326249" providerId="ADAL" clId="{AA6DD698-9060-46DD-A0FA-191D2AEA1817}" dt="2021-05-07T16:17:12.157" v="2019" actId="14100"/>
          <ac:spMkLst>
            <pc:docMk/>
            <pc:sldMk cId="2883685203" sldId="5955"/>
            <ac:spMk id="16" creationId="{7B5A6C5F-B06A-4859-AF5A-3D0D4BAA8046}"/>
          </ac:spMkLst>
        </pc:spChg>
        <pc:spChg chg="add mod">
          <ac:chgData name="Piotr Starczyński" userId="dc30f4bf-33af-43bd-8a93-22fb8b326249" providerId="ADAL" clId="{AA6DD698-9060-46DD-A0FA-191D2AEA1817}" dt="2021-05-07T16:17:34.907" v="2023" actId="14100"/>
          <ac:spMkLst>
            <pc:docMk/>
            <pc:sldMk cId="2883685203" sldId="5955"/>
            <ac:spMk id="18" creationId="{9A5EB274-265D-4FE9-AB8D-FEE1764BDAE3}"/>
          </ac:spMkLst>
        </pc:spChg>
        <pc:spChg chg="add mod">
          <ac:chgData name="Piotr Starczyński" userId="dc30f4bf-33af-43bd-8a93-22fb8b326249" providerId="ADAL" clId="{AA6DD698-9060-46DD-A0FA-191D2AEA1817}" dt="2021-05-07T16:17:57.597" v="2026" actId="14100"/>
          <ac:spMkLst>
            <pc:docMk/>
            <pc:sldMk cId="2883685203" sldId="5955"/>
            <ac:spMk id="20" creationId="{F54661B3-6DF5-41F5-9736-3A34D6FBEB0C}"/>
          </ac:spMkLst>
        </pc:spChg>
        <pc:spChg chg="add mod">
          <ac:chgData name="Piotr Starczyński" userId="dc30f4bf-33af-43bd-8a93-22fb8b326249" providerId="ADAL" clId="{AA6DD698-9060-46DD-A0FA-191D2AEA1817}" dt="2021-05-07T16:18:05.079" v="2028" actId="1038"/>
          <ac:spMkLst>
            <pc:docMk/>
            <pc:sldMk cId="2883685203" sldId="5955"/>
            <ac:spMk id="21" creationId="{2C550CBA-79A4-4FB8-82AB-F2E6C78C444D}"/>
          </ac:spMkLst>
        </pc:spChg>
        <pc:spChg chg="add del mod">
          <ac:chgData name="Piotr Starczyński" userId="dc30f4bf-33af-43bd-8a93-22fb8b326249" providerId="ADAL" clId="{AA6DD698-9060-46DD-A0FA-191D2AEA1817}" dt="2021-05-07T16:18:27.120" v="2031" actId="478"/>
          <ac:spMkLst>
            <pc:docMk/>
            <pc:sldMk cId="2883685203" sldId="5955"/>
            <ac:spMk id="22" creationId="{BB7A7F4C-EF6A-4EE9-B190-6E8EF57D0D13}"/>
          </ac:spMkLst>
        </pc:spChg>
        <pc:spChg chg="add mod">
          <ac:chgData name="Piotr Starczyński" userId="dc30f4bf-33af-43bd-8a93-22fb8b326249" providerId="ADAL" clId="{AA6DD698-9060-46DD-A0FA-191D2AEA1817}" dt="2021-05-07T16:19:20.484" v="2042" actId="1076"/>
          <ac:spMkLst>
            <pc:docMk/>
            <pc:sldMk cId="2883685203" sldId="5955"/>
            <ac:spMk id="23" creationId="{BBE42202-D66C-4BD9-821C-6D47F98F9E01}"/>
          </ac:spMkLst>
        </pc:spChg>
        <pc:spChg chg="add mod">
          <ac:chgData name="Piotr Starczyński" userId="dc30f4bf-33af-43bd-8a93-22fb8b326249" providerId="ADAL" clId="{AA6DD698-9060-46DD-A0FA-191D2AEA1817}" dt="2021-05-07T16:19:33.803" v="2048" actId="20577"/>
          <ac:spMkLst>
            <pc:docMk/>
            <pc:sldMk cId="2883685203" sldId="5955"/>
            <ac:spMk id="24" creationId="{94362F51-7B2B-4041-BC8D-01F99653B99A}"/>
          </ac:spMkLst>
        </pc:spChg>
        <pc:spChg chg="add mod">
          <ac:chgData name="Piotr Starczyński" userId="dc30f4bf-33af-43bd-8a93-22fb8b326249" providerId="ADAL" clId="{AA6DD698-9060-46DD-A0FA-191D2AEA1817}" dt="2021-05-07T16:19:32.657" v="2047" actId="20577"/>
          <ac:spMkLst>
            <pc:docMk/>
            <pc:sldMk cId="2883685203" sldId="5955"/>
            <ac:spMk id="25" creationId="{CE9BF0FC-BE52-44C7-8BA7-9B149884897B}"/>
          </ac:spMkLst>
        </pc:spChg>
        <pc:spChg chg="add mod">
          <ac:chgData name="Piotr Starczyński" userId="dc30f4bf-33af-43bd-8a93-22fb8b326249" providerId="ADAL" clId="{AA6DD698-9060-46DD-A0FA-191D2AEA1817}" dt="2021-05-07T16:19:29.705" v="2046" actId="1076"/>
          <ac:spMkLst>
            <pc:docMk/>
            <pc:sldMk cId="2883685203" sldId="5955"/>
            <ac:spMk id="26" creationId="{5380A950-D832-434A-97FE-FBC9CF84485C}"/>
          </ac:spMkLst>
        </pc:spChg>
        <pc:spChg chg="add mod">
          <ac:chgData name="Piotr Starczyński" userId="dc30f4bf-33af-43bd-8a93-22fb8b326249" providerId="ADAL" clId="{AA6DD698-9060-46DD-A0FA-191D2AEA1817}" dt="2021-05-07T16:35:19.023" v="2919" actId="20577"/>
          <ac:spMkLst>
            <pc:docMk/>
            <pc:sldMk cId="2883685203" sldId="5955"/>
            <ac:spMk id="28" creationId="{C4DC3316-2A80-417C-BB9F-F7C369B28D17}"/>
          </ac:spMkLst>
        </pc:spChg>
        <pc:spChg chg="add mod">
          <ac:chgData name="Piotr Starczyński" userId="dc30f4bf-33af-43bd-8a93-22fb8b326249" providerId="ADAL" clId="{AA6DD698-9060-46DD-A0FA-191D2AEA1817}" dt="2021-05-07T16:34:16.539" v="2855" actId="1076"/>
          <ac:spMkLst>
            <pc:docMk/>
            <pc:sldMk cId="2883685203" sldId="5955"/>
            <ac:spMk id="29" creationId="{121E7790-E526-48E9-981E-69E586759829}"/>
          </ac:spMkLst>
        </pc:spChg>
        <pc:spChg chg="add mod">
          <ac:chgData name="Piotr Starczyński" userId="dc30f4bf-33af-43bd-8a93-22fb8b326249" providerId="ADAL" clId="{AA6DD698-9060-46DD-A0FA-191D2AEA1817}" dt="2021-05-07T16:34:18.567" v="2856" actId="20577"/>
          <ac:spMkLst>
            <pc:docMk/>
            <pc:sldMk cId="2883685203" sldId="5955"/>
            <ac:spMk id="30" creationId="{CE1F315D-A121-40BB-8F0B-0545CE03DFCA}"/>
          </ac:spMkLst>
        </pc:spChg>
        <pc:spChg chg="add mod">
          <ac:chgData name="Piotr Starczyński" userId="dc30f4bf-33af-43bd-8a93-22fb8b326249" providerId="ADAL" clId="{AA6DD698-9060-46DD-A0FA-191D2AEA1817}" dt="2021-05-07T16:34:49.094" v="2869" actId="1076"/>
          <ac:spMkLst>
            <pc:docMk/>
            <pc:sldMk cId="2883685203" sldId="5955"/>
            <ac:spMk id="31" creationId="{32C6AC35-3F30-413E-BA97-7FA95035002F}"/>
          </ac:spMkLst>
        </pc:spChg>
        <pc:spChg chg="add mod">
          <ac:chgData name="Piotr Starczyński" userId="dc30f4bf-33af-43bd-8a93-22fb8b326249" providerId="ADAL" clId="{AA6DD698-9060-46DD-A0FA-191D2AEA1817}" dt="2021-05-07T16:34:52.340" v="2871" actId="20577"/>
          <ac:spMkLst>
            <pc:docMk/>
            <pc:sldMk cId="2883685203" sldId="5955"/>
            <ac:spMk id="32" creationId="{41EBBAE8-B239-4E88-B202-6865C1A8D108}"/>
          </ac:spMkLst>
        </pc:spChg>
        <pc:picChg chg="del">
          <ac:chgData name="Piotr Starczyński" userId="dc30f4bf-33af-43bd-8a93-22fb8b326249" providerId="ADAL" clId="{AA6DD698-9060-46DD-A0FA-191D2AEA1817}" dt="2021-05-07T16:16:07.894" v="2002" actId="478"/>
          <ac:picMkLst>
            <pc:docMk/>
            <pc:sldMk cId="2883685203" sldId="5955"/>
            <ac:picMk id="17" creationId="{3CA9F00C-9C07-4615-BFFF-A402D7B51660}"/>
          </ac:picMkLst>
        </pc:picChg>
        <pc:picChg chg="mod">
          <ac:chgData name="Piotr Starczyński" userId="dc30f4bf-33af-43bd-8a93-22fb8b326249" providerId="ADAL" clId="{AA6DD698-9060-46DD-A0FA-191D2AEA1817}" dt="2021-05-07T16:17:01.861" v="2017" actId="1038"/>
          <ac:picMkLst>
            <pc:docMk/>
            <pc:sldMk cId="2883685203" sldId="5955"/>
            <ac:picMk id="19" creationId="{C74F623E-5BDC-4E25-8A47-5C6277EF1726}"/>
          </ac:picMkLst>
        </pc:picChg>
      </pc:sldChg>
      <pc:sldChg chg="addSp delSp modSp add del mod">
        <pc:chgData name="Piotr Starczyński" userId="dc30f4bf-33af-43bd-8a93-22fb8b326249" providerId="ADAL" clId="{AA6DD698-9060-46DD-A0FA-191D2AEA1817}" dt="2021-05-10T11:53:56.500" v="15929" actId="47"/>
        <pc:sldMkLst>
          <pc:docMk/>
          <pc:sldMk cId="1227863126" sldId="5956"/>
        </pc:sldMkLst>
        <pc:spChg chg="add del mod">
          <ac:chgData name="Piotr Starczyński" userId="dc30f4bf-33af-43bd-8a93-22fb8b326249" providerId="ADAL" clId="{AA6DD698-9060-46DD-A0FA-191D2AEA1817}" dt="2021-05-07T16:31:12.178" v="2780" actId="478"/>
          <ac:spMkLst>
            <pc:docMk/>
            <pc:sldMk cId="1227863126" sldId="5956"/>
            <ac:spMk id="7" creationId="{4783F72F-9EA5-4A15-8465-92FF89AE2680}"/>
          </ac:spMkLst>
        </pc:spChg>
        <pc:spChg chg="mod">
          <ac:chgData name="Piotr Starczyński" userId="dc30f4bf-33af-43bd-8a93-22fb8b326249" providerId="ADAL" clId="{AA6DD698-9060-46DD-A0FA-191D2AEA1817}" dt="2021-05-07T16:29:47.867" v="2775" actId="20577"/>
          <ac:spMkLst>
            <pc:docMk/>
            <pc:sldMk cId="1227863126" sldId="5956"/>
            <ac:spMk id="10" creationId="{48910E9F-5488-4592-8C46-113182094733}"/>
          </ac:spMkLst>
        </pc:spChg>
      </pc:sldChg>
      <pc:sldChg chg="add del">
        <pc:chgData name="Piotr Starczyński" userId="dc30f4bf-33af-43bd-8a93-22fb8b326249" providerId="ADAL" clId="{AA6DD698-9060-46DD-A0FA-191D2AEA1817}" dt="2021-05-07T16:28:04.108" v="2713"/>
        <pc:sldMkLst>
          <pc:docMk/>
          <pc:sldMk cId="2376043191" sldId="5956"/>
        </pc:sldMkLst>
      </pc:sldChg>
      <pc:sldChg chg="addSp delSp modSp add mod">
        <pc:chgData name="Piotr Starczyński" userId="dc30f4bf-33af-43bd-8a93-22fb8b326249" providerId="ADAL" clId="{AA6DD698-9060-46DD-A0FA-191D2AEA1817}" dt="2021-05-07T16:55:11.642" v="3332" actId="20577"/>
        <pc:sldMkLst>
          <pc:docMk/>
          <pc:sldMk cId="1437522241" sldId="5957"/>
        </pc:sldMkLst>
        <pc:spChg chg="add mod">
          <ac:chgData name="Piotr Starczyński" userId="dc30f4bf-33af-43bd-8a93-22fb8b326249" providerId="ADAL" clId="{AA6DD698-9060-46DD-A0FA-191D2AEA1817}" dt="2021-05-07T16:48:59.720" v="2943" actId="1037"/>
          <ac:spMkLst>
            <pc:docMk/>
            <pc:sldMk cId="1437522241" sldId="5957"/>
            <ac:spMk id="8" creationId="{9E1A46AA-1776-4D2F-A605-B905A53A47CF}"/>
          </ac:spMkLst>
        </pc:spChg>
        <pc:spChg chg="add mod">
          <ac:chgData name="Piotr Starczyński" userId="dc30f4bf-33af-43bd-8a93-22fb8b326249" providerId="ADAL" clId="{AA6DD698-9060-46DD-A0FA-191D2AEA1817}" dt="2021-05-07T16:49:05.409" v="2944" actId="1076"/>
          <ac:spMkLst>
            <pc:docMk/>
            <pc:sldMk cId="1437522241" sldId="5957"/>
            <ac:spMk id="9" creationId="{10CDDBB9-D630-4D0D-91EC-5280788F680C}"/>
          </ac:spMkLst>
        </pc:spChg>
        <pc:spChg chg="add mod">
          <ac:chgData name="Piotr Starczyński" userId="dc30f4bf-33af-43bd-8a93-22fb8b326249" providerId="ADAL" clId="{AA6DD698-9060-46DD-A0FA-191D2AEA1817}" dt="2021-05-07T16:49:23.795" v="2946" actId="1076"/>
          <ac:spMkLst>
            <pc:docMk/>
            <pc:sldMk cId="1437522241" sldId="5957"/>
            <ac:spMk id="11" creationId="{C3356FFB-5945-43E5-BCAE-7DE8F63D0D3B}"/>
          </ac:spMkLst>
        </pc:spChg>
        <pc:spChg chg="add mod">
          <ac:chgData name="Piotr Starczyński" userId="dc30f4bf-33af-43bd-8a93-22fb8b326249" providerId="ADAL" clId="{AA6DD698-9060-46DD-A0FA-191D2AEA1817}" dt="2021-05-07T16:49:48.974" v="2955" actId="20577"/>
          <ac:spMkLst>
            <pc:docMk/>
            <pc:sldMk cId="1437522241" sldId="5957"/>
            <ac:spMk id="12" creationId="{69D80D41-3FD6-4FBF-9921-530F37680270}"/>
          </ac:spMkLst>
        </pc:spChg>
        <pc:spChg chg="add mod">
          <ac:chgData name="Piotr Starczyński" userId="dc30f4bf-33af-43bd-8a93-22fb8b326249" providerId="ADAL" clId="{AA6DD698-9060-46DD-A0FA-191D2AEA1817}" dt="2021-05-07T16:49:38.286" v="2947" actId="571"/>
          <ac:spMkLst>
            <pc:docMk/>
            <pc:sldMk cId="1437522241" sldId="5957"/>
            <ac:spMk id="13" creationId="{410845F9-A48E-4C55-AA80-98565C2920C5}"/>
          </ac:spMkLst>
        </pc:spChg>
        <pc:spChg chg="add mod">
          <ac:chgData name="Piotr Starczyński" userId="dc30f4bf-33af-43bd-8a93-22fb8b326249" providerId="ADAL" clId="{AA6DD698-9060-46DD-A0FA-191D2AEA1817}" dt="2021-05-07T16:49:46.631" v="2953" actId="20577"/>
          <ac:spMkLst>
            <pc:docMk/>
            <pc:sldMk cId="1437522241" sldId="5957"/>
            <ac:spMk id="14" creationId="{2DA3E3E8-C9DB-4438-B8E2-731DAA02DB5D}"/>
          </ac:spMkLst>
        </pc:spChg>
        <pc:spChg chg="add mod">
          <ac:chgData name="Piotr Starczyński" userId="dc30f4bf-33af-43bd-8a93-22fb8b326249" providerId="ADAL" clId="{AA6DD698-9060-46DD-A0FA-191D2AEA1817}" dt="2021-05-07T16:50:00.654" v="2959" actId="1076"/>
          <ac:spMkLst>
            <pc:docMk/>
            <pc:sldMk cId="1437522241" sldId="5957"/>
            <ac:spMk id="15" creationId="{8BBC201A-40F7-4E4C-ABE4-E1B30B984725}"/>
          </ac:spMkLst>
        </pc:spChg>
        <pc:spChg chg="add mod">
          <ac:chgData name="Piotr Starczyński" userId="dc30f4bf-33af-43bd-8a93-22fb8b326249" providerId="ADAL" clId="{AA6DD698-9060-46DD-A0FA-191D2AEA1817}" dt="2021-05-07T16:50:03.481" v="2961" actId="20577"/>
          <ac:spMkLst>
            <pc:docMk/>
            <pc:sldMk cId="1437522241" sldId="5957"/>
            <ac:spMk id="16" creationId="{907E79D0-0BE7-4B6B-80DA-365D839173ED}"/>
          </ac:spMkLst>
        </pc:spChg>
        <pc:spChg chg="add mod">
          <ac:chgData name="Piotr Starczyński" userId="dc30f4bf-33af-43bd-8a93-22fb8b326249" providerId="ADAL" clId="{AA6DD698-9060-46DD-A0FA-191D2AEA1817}" dt="2021-05-07T16:50:11.840" v="2963" actId="1076"/>
          <ac:spMkLst>
            <pc:docMk/>
            <pc:sldMk cId="1437522241" sldId="5957"/>
            <ac:spMk id="17" creationId="{F7B36467-0D5F-4B68-9B9B-B4107D7AEE91}"/>
          </ac:spMkLst>
        </pc:spChg>
        <pc:spChg chg="add mod">
          <ac:chgData name="Piotr Starczyński" userId="dc30f4bf-33af-43bd-8a93-22fb8b326249" providerId="ADAL" clId="{AA6DD698-9060-46DD-A0FA-191D2AEA1817}" dt="2021-05-07T16:50:14.014" v="2965" actId="20577"/>
          <ac:spMkLst>
            <pc:docMk/>
            <pc:sldMk cId="1437522241" sldId="5957"/>
            <ac:spMk id="18" creationId="{3B8DD0CA-2415-4D04-B476-00C708760875}"/>
          </ac:spMkLst>
        </pc:spChg>
        <pc:spChg chg="add mod">
          <ac:chgData name="Piotr Starczyński" userId="dc30f4bf-33af-43bd-8a93-22fb8b326249" providerId="ADAL" clId="{AA6DD698-9060-46DD-A0FA-191D2AEA1817}" dt="2021-05-07T16:55:11.642" v="3332" actId="20577"/>
          <ac:spMkLst>
            <pc:docMk/>
            <pc:sldMk cId="1437522241" sldId="5957"/>
            <ac:spMk id="19" creationId="{F820E5C4-CBE8-4ECC-8870-5C2301763BDA}"/>
          </ac:spMkLst>
        </pc:spChg>
        <pc:picChg chg="del">
          <ac:chgData name="Piotr Starczyński" userId="dc30f4bf-33af-43bd-8a93-22fb8b326249" providerId="ADAL" clId="{AA6DD698-9060-46DD-A0FA-191D2AEA1817}" dt="2021-05-07T16:48:22.023" v="2924" actId="478"/>
          <ac:picMkLst>
            <pc:docMk/>
            <pc:sldMk cId="1437522241" sldId="5957"/>
            <ac:picMk id="3" creationId="{9D94C6A1-BD48-4BE9-A9F2-B7BD76B0968F}"/>
          </ac:picMkLst>
        </pc:picChg>
        <pc:picChg chg="mod">
          <ac:chgData name="Piotr Starczyński" userId="dc30f4bf-33af-43bd-8a93-22fb8b326249" providerId="ADAL" clId="{AA6DD698-9060-46DD-A0FA-191D2AEA1817}" dt="2021-05-07T16:49:51.369" v="2957" actId="1076"/>
          <ac:picMkLst>
            <pc:docMk/>
            <pc:sldMk cId="1437522241" sldId="5957"/>
            <ac:picMk id="4" creationId="{BD61B19B-9CF0-4D7E-A5A2-C70063D16EC2}"/>
          </ac:picMkLst>
        </pc:picChg>
      </pc:sldChg>
      <pc:sldChg chg="addSp delSp modSp add mod modNotesTx">
        <pc:chgData name="Piotr Starczyński" userId="dc30f4bf-33af-43bd-8a93-22fb8b326249" providerId="ADAL" clId="{AA6DD698-9060-46DD-A0FA-191D2AEA1817}" dt="2021-05-10T11:46:16.433" v="15926" actId="20577"/>
        <pc:sldMkLst>
          <pc:docMk/>
          <pc:sldMk cId="3922927664" sldId="5958"/>
        </pc:sldMkLst>
        <pc:spChg chg="mod">
          <ac:chgData name="Piotr Starczyński" userId="dc30f4bf-33af-43bd-8a93-22fb8b326249" providerId="ADAL" clId="{AA6DD698-9060-46DD-A0FA-191D2AEA1817}" dt="2021-05-10T11:36:08.370" v="15204" actId="6549"/>
          <ac:spMkLst>
            <pc:docMk/>
            <pc:sldMk cId="3922927664" sldId="5958"/>
            <ac:spMk id="7" creationId="{571EC357-A682-48FD-91DE-AD8511380607}"/>
          </ac:spMkLst>
        </pc:spChg>
        <pc:spChg chg="add mod">
          <ac:chgData name="Piotr Starczyński" userId="dc30f4bf-33af-43bd-8a93-22fb8b326249" providerId="ADAL" clId="{AA6DD698-9060-46DD-A0FA-191D2AEA1817}" dt="2021-05-10T11:38:32.887" v="15241" actId="14100"/>
          <ac:spMkLst>
            <pc:docMk/>
            <pc:sldMk cId="3922927664" sldId="5958"/>
            <ac:spMk id="9" creationId="{9BF41C35-1A86-4153-B671-7D900B6A0F3A}"/>
          </ac:spMkLst>
        </pc:spChg>
        <pc:spChg chg="mod">
          <ac:chgData name="Piotr Starczyński" userId="dc30f4bf-33af-43bd-8a93-22fb8b326249" providerId="ADAL" clId="{AA6DD698-9060-46DD-A0FA-191D2AEA1817}" dt="2021-05-10T11:38:25.628" v="15240" actId="1076"/>
          <ac:spMkLst>
            <pc:docMk/>
            <pc:sldMk cId="3922927664" sldId="5958"/>
            <ac:spMk id="10" creationId="{48910E9F-5488-4592-8C46-113182094733}"/>
          </ac:spMkLst>
        </pc:spChg>
        <pc:spChg chg="add mod">
          <ac:chgData name="Piotr Starczyński" userId="dc30f4bf-33af-43bd-8a93-22fb8b326249" providerId="ADAL" clId="{AA6DD698-9060-46DD-A0FA-191D2AEA1817}" dt="2021-05-10T11:38:42.178" v="15243" actId="1076"/>
          <ac:spMkLst>
            <pc:docMk/>
            <pc:sldMk cId="3922927664" sldId="5958"/>
            <ac:spMk id="11" creationId="{81BED5E5-D110-4482-9A9C-A0D222FC2A75}"/>
          </ac:spMkLst>
        </pc:spChg>
        <pc:spChg chg="add mod">
          <ac:chgData name="Piotr Starczyński" userId="dc30f4bf-33af-43bd-8a93-22fb8b326249" providerId="ADAL" clId="{AA6DD698-9060-46DD-A0FA-191D2AEA1817}" dt="2021-05-10T11:38:57.628" v="15246" actId="14100"/>
          <ac:spMkLst>
            <pc:docMk/>
            <pc:sldMk cId="3922927664" sldId="5958"/>
            <ac:spMk id="12" creationId="{9000A5B2-BC2A-4E3E-AEEE-3C131643F4FC}"/>
          </ac:spMkLst>
        </pc:spChg>
        <pc:spChg chg="add mod">
          <ac:chgData name="Piotr Starczyński" userId="dc30f4bf-33af-43bd-8a93-22fb8b326249" providerId="ADAL" clId="{AA6DD698-9060-46DD-A0FA-191D2AEA1817}" dt="2021-05-10T11:39:38.627" v="15261" actId="1035"/>
          <ac:spMkLst>
            <pc:docMk/>
            <pc:sldMk cId="3922927664" sldId="5958"/>
            <ac:spMk id="13" creationId="{24B6EA4D-FECE-4F25-B923-87E32192D6CC}"/>
          </ac:spMkLst>
        </pc:spChg>
        <pc:spChg chg="add mod">
          <ac:chgData name="Piotr Starczyński" userId="dc30f4bf-33af-43bd-8a93-22fb8b326249" providerId="ADAL" clId="{AA6DD698-9060-46DD-A0FA-191D2AEA1817}" dt="2021-05-10T11:39:54.189" v="15269" actId="1037"/>
          <ac:spMkLst>
            <pc:docMk/>
            <pc:sldMk cId="3922927664" sldId="5958"/>
            <ac:spMk id="14" creationId="{8E0CA31D-6481-4711-88A9-979889F39FF9}"/>
          </ac:spMkLst>
        </pc:spChg>
        <pc:spChg chg="add mod">
          <ac:chgData name="Piotr Starczyński" userId="dc30f4bf-33af-43bd-8a93-22fb8b326249" providerId="ADAL" clId="{AA6DD698-9060-46DD-A0FA-191D2AEA1817}" dt="2021-05-10T11:39:59.982" v="15270" actId="1076"/>
          <ac:spMkLst>
            <pc:docMk/>
            <pc:sldMk cId="3922927664" sldId="5958"/>
            <ac:spMk id="15" creationId="{EDC8B7A4-C860-4591-B1F9-7D29DE1E3B07}"/>
          </ac:spMkLst>
        </pc:spChg>
        <pc:spChg chg="add mod">
          <ac:chgData name="Piotr Starczyński" userId="dc30f4bf-33af-43bd-8a93-22fb8b326249" providerId="ADAL" clId="{AA6DD698-9060-46DD-A0FA-191D2AEA1817}" dt="2021-05-10T11:40:25.784" v="15276" actId="1076"/>
          <ac:spMkLst>
            <pc:docMk/>
            <pc:sldMk cId="3922927664" sldId="5958"/>
            <ac:spMk id="16" creationId="{53AADB20-DBFA-48D7-A2A7-86A05FA396DB}"/>
          </ac:spMkLst>
        </pc:spChg>
        <pc:spChg chg="add mod">
          <ac:chgData name="Piotr Starczyński" userId="dc30f4bf-33af-43bd-8a93-22fb8b326249" providerId="ADAL" clId="{AA6DD698-9060-46DD-A0FA-191D2AEA1817}" dt="2021-05-10T11:40:37.217" v="15278" actId="20577"/>
          <ac:spMkLst>
            <pc:docMk/>
            <pc:sldMk cId="3922927664" sldId="5958"/>
            <ac:spMk id="17" creationId="{D5E89078-708D-43AA-A26C-90C65E2FE658}"/>
          </ac:spMkLst>
        </pc:spChg>
        <pc:spChg chg="add del mod">
          <ac:chgData name="Piotr Starczyński" userId="dc30f4bf-33af-43bd-8a93-22fb8b326249" providerId="ADAL" clId="{AA6DD698-9060-46DD-A0FA-191D2AEA1817}" dt="2021-05-10T11:41:00.462" v="15280" actId="478"/>
          <ac:spMkLst>
            <pc:docMk/>
            <pc:sldMk cId="3922927664" sldId="5958"/>
            <ac:spMk id="18" creationId="{D74098C2-4689-47D9-809E-DBAE6FE1FF1A}"/>
          </ac:spMkLst>
        </pc:spChg>
        <pc:spChg chg="add mod">
          <ac:chgData name="Piotr Starczyński" userId="dc30f4bf-33af-43bd-8a93-22fb8b326249" providerId="ADAL" clId="{AA6DD698-9060-46DD-A0FA-191D2AEA1817}" dt="2021-05-10T11:41:08.173" v="15282" actId="20577"/>
          <ac:spMkLst>
            <pc:docMk/>
            <pc:sldMk cId="3922927664" sldId="5958"/>
            <ac:spMk id="19" creationId="{BC514464-FBEE-4CAB-99CB-AC4B29AB6BEE}"/>
          </ac:spMkLst>
        </pc:spChg>
        <pc:spChg chg="add mod">
          <ac:chgData name="Piotr Starczyński" userId="dc30f4bf-33af-43bd-8a93-22fb8b326249" providerId="ADAL" clId="{AA6DD698-9060-46DD-A0FA-191D2AEA1817}" dt="2021-05-10T11:41:39.727" v="15285" actId="14100"/>
          <ac:spMkLst>
            <pc:docMk/>
            <pc:sldMk cId="3922927664" sldId="5958"/>
            <ac:spMk id="20" creationId="{48105756-3C19-4A2F-BC68-8C713710F248}"/>
          </ac:spMkLst>
        </pc:spChg>
        <pc:picChg chg="add mod">
          <ac:chgData name="Piotr Starczyński" userId="dc30f4bf-33af-43bd-8a93-22fb8b326249" providerId="ADAL" clId="{AA6DD698-9060-46DD-A0FA-191D2AEA1817}" dt="2021-05-10T11:38:16.924" v="15239" actId="1035"/>
          <ac:picMkLst>
            <pc:docMk/>
            <pc:sldMk cId="3922927664" sldId="5958"/>
            <ac:picMk id="3" creationId="{11535769-E128-4824-A1FE-F8640E89F79A}"/>
          </ac:picMkLst>
        </pc:picChg>
      </pc:sldChg>
      <pc:sldChg chg="addSp delSp modSp add mod">
        <pc:chgData name="Piotr Starczyński" userId="dc30f4bf-33af-43bd-8a93-22fb8b326249" providerId="ADAL" clId="{AA6DD698-9060-46DD-A0FA-191D2AEA1817}" dt="2021-05-10T11:16:48.094" v="13607" actId="20577"/>
        <pc:sldMkLst>
          <pc:docMk/>
          <pc:sldMk cId="1616856387" sldId="5959"/>
        </pc:sldMkLst>
        <pc:spChg chg="mod">
          <ac:chgData name="Piotr Starczyński" userId="dc30f4bf-33af-43bd-8a93-22fb8b326249" providerId="ADAL" clId="{AA6DD698-9060-46DD-A0FA-191D2AEA1817}" dt="2021-05-10T11:16:48.094" v="13607" actId="20577"/>
          <ac:spMkLst>
            <pc:docMk/>
            <pc:sldMk cId="1616856387" sldId="5959"/>
            <ac:spMk id="5" creationId="{51355142-645F-4C73-9ED1-CF48E037E747}"/>
          </ac:spMkLst>
        </pc:spChg>
        <pc:spChg chg="mod">
          <ac:chgData name="Piotr Starczyński" userId="dc30f4bf-33af-43bd-8a93-22fb8b326249" providerId="ADAL" clId="{AA6DD698-9060-46DD-A0FA-191D2AEA1817}" dt="2021-05-10T10:37:09.757" v="10452" actId="20577"/>
          <ac:spMkLst>
            <pc:docMk/>
            <pc:sldMk cId="1616856387" sldId="5959"/>
            <ac:spMk id="7" creationId="{571EC357-A682-48FD-91DE-AD8511380607}"/>
          </ac:spMkLst>
        </pc:spChg>
        <pc:spChg chg="add del mod">
          <ac:chgData name="Piotr Starczyński" userId="dc30f4bf-33af-43bd-8a93-22fb8b326249" providerId="ADAL" clId="{AA6DD698-9060-46DD-A0FA-191D2AEA1817}" dt="2021-05-10T09:40:03.420" v="6339" actId="21"/>
          <ac:spMkLst>
            <pc:docMk/>
            <pc:sldMk cId="1616856387" sldId="5959"/>
            <ac:spMk id="8" creationId="{A554DEF8-87AB-4C9D-881C-BA9EE1DF7D09}"/>
          </ac:spMkLst>
        </pc:spChg>
        <pc:spChg chg="mod">
          <ac:chgData name="Piotr Starczyński" userId="dc30f4bf-33af-43bd-8a93-22fb8b326249" providerId="ADAL" clId="{AA6DD698-9060-46DD-A0FA-191D2AEA1817}" dt="2021-05-10T11:16:44.604" v="13605"/>
          <ac:spMkLst>
            <pc:docMk/>
            <pc:sldMk cId="1616856387" sldId="5959"/>
            <ac:spMk id="10" creationId="{48910E9F-5488-4592-8C46-113182094733}"/>
          </ac:spMkLst>
        </pc:spChg>
      </pc:sldChg>
      <pc:sldChg chg="add">
        <pc:chgData name="Piotr Starczyński" userId="dc30f4bf-33af-43bd-8a93-22fb8b326249" providerId="ADAL" clId="{AA6DD698-9060-46DD-A0FA-191D2AEA1817}" dt="2021-05-10T11:46:49.281" v="15928"/>
        <pc:sldMkLst>
          <pc:docMk/>
          <pc:sldMk cId="1451669081" sldId="5960"/>
        </pc:sldMkLst>
      </pc:sldChg>
      <pc:sldChg chg="addSp delSp modSp add del mod modNotesTx">
        <pc:chgData name="Piotr Starczyński" userId="dc30f4bf-33af-43bd-8a93-22fb8b326249" providerId="ADAL" clId="{AA6DD698-9060-46DD-A0FA-191D2AEA1817}" dt="2021-05-10T11:46:42.746" v="15927" actId="2696"/>
        <pc:sldMkLst>
          <pc:docMk/>
          <pc:sldMk cId="3955912261" sldId="5960"/>
        </pc:sldMkLst>
        <pc:spChg chg="mod">
          <ac:chgData name="Piotr Starczyński" userId="dc30f4bf-33af-43bd-8a93-22fb8b326249" providerId="ADAL" clId="{AA6DD698-9060-46DD-A0FA-191D2AEA1817}" dt="2021-05-10T11:17:07.530" v="13624" actId="20577"/>
          <ac:spMkLst>
            <pc:docMk/>
            <pc:sldMk cId="3955912261" sldId="5960"/>
            <ac:spMk id="5" creationId="{51355142-645F-4C73-9ED1-CF48E037E747}"/>
          </ac:spMkLst>
        </pc:spChg>
        <pc:spChg chg="del mod">
          <ac:chgData name="Piotr Starczyński" userId="dc30f4bf-33af-43bd-8a93-22fb8b326249" providerId="ADAL" clId="{AA6DD698-9060-46DD-A0FA-191D2AEA1817}" dt="2021-05-10T09:35:13.661" v="6331" actId="478"/>
          <ac:spMkLst>
            <pc:docMk/>
            <pc:sldMk cId="3955912261" sldId="5960"/>
            <ac:spMk id="7" creationId="{571EC357-A682-48FD-91DE-AD8511380607}"/>
          </ac:spMkLst>
        </pc:spChg>
        <pc:spChg chg="add mod">
          <ac:chgData name="Piotr Starczyński" userId="dc30f4bf-33af-43bd-8a93-22fb8b326249" providerId="ADAL" clId="{AA6DD698-9060-46DD-A0FA-191D2AEA1817}" dt="2021-05-10T11:19:24.988" v="13885" actId="20577"/>
          <ac:spMkLst>
            <pc:docMk/>
            <pc:sldMk cId="3955912261" sldId="5960"/>
            <ac:spMk id="11" creationId="{FAC31823-63A5-4001-8AD9-2291E322E69F}"/>
          </ac:spMkLst>
        </pc:spChg>
        <pc:spChg chg="add mod">
          <ac:chgData name="Piotr Starczyński" userId="dc30f4bf-33af-43bd-8a93-22fb8b326249" providerId="ADAL" clId="{AA6DD698-9060-46DD-A0FA-191D2AEA1817}" dt="2021-05-10T10:18:18.154" v="9308" actId="14100"/>
          <ac:spMkLst>
            <pc:docMk/>
            <pc:sldMk cId="3955912261" sldId="5960"/>
            <ac:spMk id="12" creationId="{38C77789-0209-4E89-A918-1DC4572EA43D}"/>
          </ac:spMkLst>
        </pc:spChg>
        <pc:spChg chg="add mod">
          <ac:chgData name="Piotr Starczyński" userId="dc30f4bf-33af-43bd-8a93-22fb8b326249" providerId="ADAL" clId="{AA6DD698-9060-46DD-A0FA-191D2AEA1817}" dt="2021-05-10T10:18:18.154" v="9308" actId="14100"/>
          <ac:spMkLst>
            <pc:docMk/>
            <pc:sldMk cId="3955912261" sldId="5960"/>
            <ac:spMk id="13" creationId="{C52B6E5C-79BA-49EB-8488-D71EA00A747C}"/>
          </ac:spMkLst>
        </pc:spChg>
        <pc:spChg chg="add mod">
          <ac:chgData name="Piotr Starczyński" userId="dc30f4bf-33af-43bd-8a93-22fb8b326249" providerId="ADAL" clId="{AA6DD698-9060-46DD-A0FA-191D2AEA1817}" dt="2021-05-10T10:18:22.840" v="9309" actId="571"/>
          <ac:spMkLst>
            <pc:docMk/>
            <pc:sldMk cId="3955912261" sldId="5960"/>
            <ac:spMk id="14" creationId="{073C6FD8-F013-42D6-87E5-48F0423EF214}"/>
          </ac:spMkLst>
        </pc:spChg>
        <pc:spChg chg="add mod">
          <ac:chgData name="Piotr Starczyński" userId="dc30f4bf-33af-43bd-8a93-22fb8b326249" providerId="ADAL" clId="{AA6DD698-9060-46DD-A0FA-191D2AEA1817}" dt="2021-05-10T10:18:36.489" v="9314" actId="20577"/>
          <ac:spMkLst>
            <pc:docMk/>
            <pc:sldMk cId="3955912261" sldId="5960"/>
            <ac:spMk id="15" creationId="{A669F732-EBEA-48F9-8FB4-C5042DFE9601}"/>
          </ac:spMkLst>
        </pc:spChg>
        <pc:spChg chg="add mod">
          <ac:chgData name="Piotr Starczyński" userId="dc30f4bf-33af-43bd-8a93-22fb8b326249" providerId="ADAL" clId="{AA6DD698-9060-46DD-A0FA-191D2AEA1817}" dt="2021-05-10T10:18:25.878" v="9310" actId="571"/>
          <ac:spMkLst>
            <pc:docMk/>
            <pc:sldMk cId="3955912261" sldId="5960"/>
            <ac:spMk id="16" creationId="{45D397F5-BBAF-4BBD-8E5F-3CC405F92302}"/>
          </ac:spMkLst>
        </pc:spChg>
        <pc:spChg chg="add mod">
          <ac:chgData name="Piotr Starczyński" userId="dc30f4bf-33af-43bd-8a93-22fb8b326249" providerId="ADAL" clId="{AA6DD698-9060-46DD-A0FA-191D2AEA1817}" dt="2021-05-10T10:18:39.465" v="9316" actId="20577"/>
          <ac:spMkLst>
            <pc:docMk/>
            <pc:sldMk cId="3955912261" sldId="5960"/>
            <ac:spMk id="17" creationId="{7C0FED9D-AABE-45AB-9857-471A136313E9}"/>
          </ac:spMkLst>
        </pc:spChg>
        <pc:spChg chg="add mod">
          <ac:chgData name="Piotr Starczyński" userId="dc30f4bf-33af-43bd-8a93-22fb8b326249" providerId="ADAL" clId="{AA6DD698-9060-46DD-A0FA-191D2AEA1817}" dt="2021-05-10T10:18:31.083" v="9311" actId="571"/>
          <ac:spMkLst>
            <pc:docMk/>
            <pc:sldMk cId="3955912261" sldId="5960"/>
            <ac:spMk id="18" creationId="{46E8A380-84B1-483F-9E44-650189AC40BB}"/>
          </ac:spMkLst>
        </pc:spChg>
        <pc:spChg chg="add mod">
          <ac:chgData name="Piotr Starczyński" userId="dc30f4bf-33af-43bd-8a93-22fb8b326249" providerId="ADAL" clId="{AA6DD698-9060-46DD-A0FA-191D2AEA1817}" dt="2021-05-10T10:18:41.633" v="9318" actId="20577"/>
          <ac:spMkLst>
            <pc:docMk/>
            <pc:sldMk cId="3955912261" sldId="5960"/>
            <ac:spMk id="19" creationId="{CDA9A1CF-4CA0-40B5-8209-8CAE58121B49}"/>
          </ac:spMkLst>
        </pc:spChg>
        <pc:spChg chg="add mod">
          <ac:chgData name="Piotr Starczyński" userId="dc30f4bf-33af-43bd-8a93-22fb8b326249" providerId="ADAL" clId="{AA6DD698-9060-46DD-A0FA-191D2AEA1817}" dt="2021-05-10T10:18:33.898" v="9312" actId="571"/>
          <ac:spMkLst>
            <pc:docMk/>
            <pc:sldMk cId="3955912261" sldId="5960"/>
            <ac:spMk id="20" creationId="{D3480B60-DB43-4938-B02C-871012E83512}"/>
          </ac:spMkLst>
        </pc:spChg>
        <pc:spChg chg="add mod">
          <ac:chgData name="Piotr Starczyński" userId="dc30f4bf-33af-43bd-8a93-22fb8b326249" providerId="ADAL" clId="{AA6DD698-9060-46DD-A0FA-191D2AEA1817}" dt="2021-05-10T10:18:44.441" v="9320" actId="20577"/>
          <ac:spMkLst>
            <pc:docMk/>
            <pc:sldMk cId="3955912261" sldId="5960"/>
            <ac:spMk id="21" creationId="{683D75D8-FED3-41A4-B3D0-817D4EC8D9DA}"/>
          </ac:spMkLst>
        </pc:spChg>
        <pc:picChg chg="add del mod">
          <ac:chgData name="Piotr Starczyński" userId="dc30f4bf-33af-43bd-8a93-22fb8b326249" providerId="ADAL" clId="{AA6DD698-9060-46DD-A0FA-191D2AEA1817}" dt="2021-05-10T09:36:30.869" v="6334" actId="478"/>
          <ac:picMkLst>
            <pc:docMk/>
            <pc:sldMk cId="3955912261" sldId="5960"/>
            <ac:picMk id="3" creationId="{6532DBC6-54B3-4AB5-A652-6EF76493B1DE}"/>
          </ac:picMkLst>
        </pc:picChg>
        <pc:picChg chg="add mod modCrop">
          <ac:chgData name="Piotr Starczyński" userId="dc30f4bf-33af-43bd-8a93-22fb8b326249" providerId="ADAL" clId="{AA6DD698-9060-46DD-A0FA-191D2AEA1817}" dt="2021-05-10T09:46:30.901" v="6995" actId="732"/>
          <ac:picMkLst>
            <pc:docMk/>
            <pc:sldMk cId="3955912261" sldId="5960"/>
            <ac:picMk id="8" creationId="{66622278-1FF0-4EBE-87FC-39FC22A2195D}"/>
          </ac:picMkLst>
        </pc:picChg>
      </pc:sldChg>
      <pc:sldChg chg="add del">
        <pc:chgData name="Piotr Starczyński" userId="dc30f4bf-33af-43bd-8a93-22fb8b326249" providerId="ADAL" clId="{AA6DD698-9060-46DD-A0FA-191D2AEA1817}" dt="2021-05-10T09:48:01.558" v="7010"/>
        <pc:sldMkLst>
          <pc:docMk/>
          <pc:sldMk cId="82871476" sldId="5961"/>
        </pc:sldMkLst>
      </pc:sldChg>
      <pc:sldChg chg="new del">
        <pc:chgData name="Piotr Starczyński" userId="dc30f4bf-33af-43bd-8a93-22fb8b326249" providerId="ADAL" clId="{AA6DD698-9060-46DD-A0FA-191D2AEA1817}" dt="2021-05-10T09:47:12.625" v="7008" actId="680"/>
        <pc:sldMkLst>
          <pc:docMk/>
          <pc:sldMk cId="1991428875" sldId="5961"/>
        </pc:sldMkLst>
      </pc:sldChg>
      <pc:sldChg chg="delSp modSp add mod">
        <pc:chgData name="Piotr Starczyński" userId="dc30f4bf-33af-43bd-8a93-22fb8b326249" providerId="ADAL" clId="{AA6DD698-9060-46DD-A0FA-191D2AEA1817}" dt="2021-05-10T11:55:06.979" v="15931" actId="20577"/>
        <pc:sldMkLst>
          <pc:docMk/>
          <pc:sldMk cId="4157406847" sldId="5961"/>
        </pc:sldMkLst>
        <pc:spChg chg="mod">
          <ac:chgData name="Piotr Starczyński" userId="dc30f4bf-33af-43bd-8a93-22fb8b326249" providerId="ADAL" clId="{AA6DD698-9060-46DD-A0FA-191D2AEA1817}" dt="2021-05-10T11:55:06.979" v="15931" actId="20577"/>
          <ac:spMkLst>
            <pc:docMk/>
            <pc:sldMk cId="4157406847" sldId="5961"/>
            <ac:spMk id="13" creationId="{67893E11-EF26-47C0-908F-17F407F1C29B}"/>
          </ac:spMkLst>
        </pc:spChg>
        <pc:picChg chg="del">
          <ac:chgData name="Piotr Starczyński" userId="dc30f4bf-33af-43bd-8a93-22fb8b326249" providerId="ADAL" clId="{AA6DD698-9060-46DD-A0FA-191D2AEA1817}" dt="2021-05-10T09:51:49.494" v="7613" actId="478"/>
          <ac:picMkLst>
            <pc:docMk/>
            <pc:sldMk cId="4157406847" sldId="5961"/>
            <ac:picMk id="1026" creationId="{6CD5F151-BEE1-421E-ADD4-4E30DFC9209D}"/>
          </ac:picMkLst>
        </pc:picChg>
      </pc:sldChg>
      <pc:sldChg chg="add del">
        <pc:chgData name="Piotr Starczyński" userId="dc30f4bf-33af-43bd-8a93-22fb8b326249" providerId="ADAL" clId="{AA6DD698-9060-46DD-A0FA-191D2AEA1817}" dt="2021-05-10T11:55:02.991" v="15930" actId="47"/>
        <pc:sldMkLst>
          <pc:docMk/>
          <pc:sldMk cId="223402794" sldId="5962"/>
        </pc:sldMkLst>
      </pc:sldChg>
      <pc:sldChg chg="add del">
        <pc:chgData name="Piotr Starczyński" userId="dc30f4bf-33af-43bd-8a93-22fb8b326249" providerId="ADAL" clId="{AA6DD698-9060-46DD-A0FA-191D2AEA1817}" dt="2021-05-10T09:48:01.558" v="7010"/>
        <pc:sldMkLst>
          <pc:docMk/>
          <pc:sldMk cId="2929098633" sldId="5962"/>
        </pc:sldMkLst>
      </pc:sldChg>
      <pc:sldChg chg="addSp delSp modSp add mod modNotesTx">
        <pc:chgData name="Piotr Starczyński" userId="dc30f4bf-33af-43bd-8a93-22fb8b326249" providerId="ADAL" clId="{AA6DD698-9060-46DD-A0FA-191D2AEA1817}" dt="2021-05-10T10:10:00.470" v="8477" actId="20577"/>
        <pc:sldMkLst>
          <pc:docMk/>
          <pc:sldMk cId="3442285418" sldId="5963"/>
        </pc:sldMkLst>
        <pc:spChg chg="mod">
          <ac:chgData name="Piotr Starczyński" userId="dc30f4bf-33af-43bd-8a93-22fb8b326249" providerId="ADAL" clId="{AA6DD698-9060-46DD-A0FA-191D2AEA1817}" dt="2021-05-10T09:58:09.683" v="8133" actId="20577"/>
          <ac:spMkLst>
            <pc:docMk/>
            <pc:sldMk cId="3442285418" sldId="5963"/>
            <ac:spMk id="10" creationId="{48910E9F-5488-4592-8C46-113182094733}"/>
          </ac:spMkLst>
        </pc:spChg>
        <pc:spChg chg="del">
          <ac:chgData name="Piotr Starczyński" userId="dc30f4bf-33af-43bd-8a93-22fb8b326249" providerId="ADAL" clId="{AA6DD698-9060-46DD-A0FA-191D2AEA1817}" dt="2021-05-10T09:57:09.782" v="8112" actId="478"/>
          <ac:spMkLst>
            <pc:docMk/>
            <pc:sldMk cId="3442285418" sldId="5963"/>
            <ac:spMk id="11" creationId="{FAC31823-63A5-4001-8AD9-2291E322E69F}"/>
          </ac:spMkLst>
        </pc:spChg>
        <pc:spChg chg="add mod">
          <ac:chgData name="Piotr Starczyński" userId="dc30f4bf-33af-43bd-8a93-22fb8b326249" providerId="ADAL" clId="{AA6DD698-9060-46DD-A0FA-191D2AEA1817}" dt="2021-05-10T10:04:43.273" v="8195" actId="1076"/>
          <ac:spMkLst>
            <pc:docMk/>
            <pc:sldMk cId="3442285418" sldId="5963"/>
            <ac:spMk id="12" creationId="{4DF8DCD6-1FAF-4EED-9E7D-37896D2E0CFB}"/>
          </ac:spMkLst>
        </pc:spChg>
        <pc:spChg chg="add mod">
          <ac:chgData name="Piotr Starczyński" userId="dc30f4bf-33af-43bd-8a93-22fb8b326249" providerId="ADAL" clId="{AA6DD698-9060-46DD-A0FA-191D2AEA1817}" dt="2021-05-10T10:04:43.273" v="8195" actId="1076"/>
          <ac:spMkLst>
            <pc:docMk/>
            <pc:sldMk cId="3442285418" sldId="5963"/>
            <ac:spMk id="13" creationId="{1E62842A-2C42-4BFA-BA2F-DD4755DDC108}"/>
          </ac:spMkLst>
        </pc:spChg>
        <pc:spChg chg="add mod">
          <ac:chgData name="Piotr Starczyński" userId="dc30f4bf-33af-43bd-8a93-22fb8b326249" providerId="ADAL" clId="{AA6DD698-9060-46DD-A0FA-191D2AEA1817}" dt="2021-05-10T10:04:57.679" v="8199" actId="14100"/>
          <ac:spMkLst>
            <pc:docMk/>
            <pc:sldMk cId="3442285418" sldId="5963"/>
            <ac:spMk id="14" creationId="{A29AFEC3-1136-4E16-A127-B64A15BDA555}"/>
          </ac:spMkLst>
        </pc:spChg>
        <pc:spChg chg="add del mod">
          <ac:chgData name="Piotr Starczyński" userId="dc30f4bf-33af-43bd-8a93-22fb8b326249" providerId="ADAL" clId="{AA6DD698-9060-46DD-A0FA-191D2AEA1817}" dt="2021-05-10T10:06:12.341" v="8211" actId="478"/>
          <ac:spMkLst>
            <pc:docMk/>
            <pc:sldMk cId="3442285418" sldId="5963"/>
            <ac:spMk id="15" creationId="{1532E0C8-132E-467B-9277-54E360138EEB}"/>
          </ac:spMkLst>
        </pc:spChg>
        <pc:spChg chg="add del mod">
          <ac:chgData name="Piotr Starczyński" userId="dc30f4bf-33af-43bd-8a93-22fb8b326249" providerId="ADAL" clId="{AA6DD698-9060-46DD-A0FA-191D2AEA1817}" dt="2021-05-10T10:05:33.177" v="8204" actId="21"/>
          <ac:spMkLst>
            <pc:docMk/>
            <pc:sldMk cId="3442285418" sldId="5963"/>
            <ac:spMk id="16" creationId="{50E6A9D8-AE85-4961-9B32-F3474D9FAE19}"/>
          </ac:spMkLst>
        </pc:spChg>
        <pc:spChg chg="add del mod">
          <ac:chgData name="Piotr Starczyński" userId="dc30f4bf-33af-43bd-8a93-22fb8b326249" providerId="ADAL" clId="{AA6DD698-9060-46DD-A0FA-191D2AEA1817}" dt="2021-05-10T10:05:33.177" v="8204" actId="21"/>
          <ac:spMkLst>
            <pc:docMk/>
            <pc:sldMk cId="3442285418" sldId="5963"/>
            <ac:spMk id="17" creationId="{29B7ADF8-CD61-49EB-B563-6513AEEFFD87}"/>
          </ac:spMkLst>
        </pc:spChg>
        <pc:spChg chg="add del mod">
          <ac:chgData name="Piotr Starczyński" userId="dc30f4bf-33af-43bd-8a93-22fb8b326249" providerId="ADAL" clId="{AA6DD698-9060-46DD-A0FA-191D2AEA1817}" dt="2021-05-10T10:05:39.056" v="8206"/>
          <ac:spMkLst>
            <pc:docMk/>
            <pc:sldMk cId="3442285418" sldId="5963"/>
            <ac:spMk id="19" creationId="{9E5B10CD-F1A6-4C14-84AB-C0DBB9016583}"/>
          </ac:spMkLst>
        </pc:spChg>
        <pc:spChg chg="add del mod">
          <ac:chgData name="Piotr Starczyński" userId="dc30f4bf-33af-43bd-8a93-22fb8b326249" providerId="ADAL" clId="{AA6DD698-9060-46DD-A0FA-191D2AEA1817}" dt="2021-05-10T10:05:39.056" v="8206"/>
          <ac:spMkLst>
            <pc:docMk/>
            <pc:sldMk cId="3442285418" sldId="5963"/>
            <ac:spMk id="20" creationId="{86AC9284-E6F7-4A75-A0DB-21FA6096E323}"/>
          </ac:spMkLst>
        </pc:spChg>
        <pc:spChg chg="add mod">
          <ac:chgData name="Piotr Starczyński" userId="dc30f4bf-33af-43bd-8a93-22fb8b326249" providerId="ADAL" clId="{AA6DD698-9060-46DD-A0FA-191D2AEA1817}" dt="2021-05-10T10:06:01.156" v="8209" actId="14100"/>
          <ac:spMkLst>
            <pc:docMk/>
            <pc:sldMk cId="3442285418" sldId="5963"/>
            <ac:spMk id="21" creationId="{79D7584A-F2C0-432B-8F02-188F3C5F2329}"/>
          </ac:spMkLst>
        </pc:spChg>
        <pc:spChg chg="add mod">
          <ac:chgData name="Piotr Starczyński" userId="dc30f4bf-33af-43bd-8a93-22fb8b326249" providerId="ADAL" clId="{AA6DD698-9060-46DD-A0FA-191D2AEA1817}" dt="2021-05-10T10:08:28.030" v="8259" actId="20577"/>
          <ac:spMkLst>
            <pc:docMk/>
            <pc:sldMk cId="3442285418" sldId="5963"/>
            <ac:spMk id="22" creationId="{C083CA7C-5E0E-4F8B-8E57-A1AF1CECA2DB}"/>
          </ac:spMkLst>
        </pc:spChg>
        <pc:spChg chg="add mod">
          <ac:chgData name="Piotr Starczyński" userId="dc30f4bf-33af-43bd-8a93-22fb8b326249" providerId="ADAL" clId="{AA6DD698-9060-46DD-A0FA-191D2AEA1817}" dt="2021-05-10T10:07:27.949" v="8236" actId="20577"/>
          <ac:spMkLst>
            <pc:docMk/>
            <pc:sldMk cId="3442285418" sldId="5963"/>
            <ac:spMk id="23" creationId="{4C223AF2-DF43-40C7-933F-C716FA46B323}"/>
          </ac:spMkLst>
        </pc:spChg>
        <pc:spChg chg="add mod">
          <ac:chgData name="Piotr Starczyński" userId="dc30f4bf-33af-43bd-8a93-22fb8b326249" providerId="ADAL" clId="{AA6DD698-9060-46DD-A0FA-191D2AEA1817}" dt="2021-05-10T10:06:54.817" v="8216" actId="14100"/>
          <ac:spMkLst>
            <pc:docMk/>
            <pc:sldMk cId="3442285418" sldId="5963"/>
            <ac:spMk id="24" creationId="{15D5FABE-5F52-4203-A49E-D758CD938E40}"/>
          </ac:spMkLst>
        </pc:spChg>
        <pc:spChg chg="add mod">
          <ac:chgData name="Piotr Starczyński" userId="dc30f4bf-33af-43bd-8a93-22fb8b326249" providerId="ADAL" clId="{AA6DD698-9060-46DD-A0FA-191D2AEA1817}" dt="2021-05-10T10:08:29.317" v="8260" actId="20577"/>
          <ac:spMkLst>
            <pc:docMk/>
            <pc:sldMk cId="3442285418" sldId="5963"/>
            <ac:spMk id="25" creationId="{AAC3179C-B4F4-4F64-996B-533AB34F26B3}"/>
          </ac:spMkLst>
        </pc:spChg>
        <pc:spChg chg="add del mod">
          <ac:chgData name="Piotr Starczyński" userId="dc30f4bf-33af-43bd-8a93-22fb8b326249" providerId="ADAL" clId="{AA6DD698-9060-46DD-A0FA-191D2AEA1817}" dt="2021-05-10T10:08:02.949" v="8239" actId="478"/>
          <ac:spMkLst>
            <pc:docMk/>
            <pc:sldMk cId="3442285418" sldId="5963"/>
            <ac:spMk id="28" creationId="{4D12F9CE-1E86-4EDF-963E-3AF6EC6A40EB}"/>
          </ac:spMkLst>
        </pc:spChg>
        <pc:spChg chg="add del mod">
          <ac:chgData name="Piotr Starczyński" userId="dc30f4bf-33af-43bd-8a93-22fb8b326249" providerId="ADAL" clId="{AA6DD698-9060-46DD-A0FA-191D2AEA1817}" dt="2021-05-10T10:08:04.951" v="8240" actId="478"/>
          <ac:spMkLst>
            <pc:docMk/>
            <pc:sldMk cId="3442285418" sldId="5963"/>
            <ac:spMk id="29" creationId="{5D16C600-B975-43A3-A278-B9E4F551DA3C}"/>
          </ac:spMkLst>
        </pc:spChg>
        <pc:spChg chg="add mod">
          <ac:chgData name="Piotr Starczyński" userId="dc30f4bf-33af-43bd-8a93-22fb8b326249" providerId="ADAL" clId="{AA6DD698-9060-46DD-A0FA-191D2AEA1817}" dt="2021-05-10T10:08:18.226" v="8241" actId="571"/>
          <ac:spMkLst>
            <pc:docMk/>
            <pc:sldMk cId="3442285418" sldId="5963"/>
            <ac:spMk id="30" creationId="{B35DAD82-A893-4DAC-BC3A-767C1F8F6727}"/>
          </ac:spMkLst>
        </pc:spChg>
        <pc:spChg chg="add mod">
          <ac:chgData name="Piotr Starczyński" userId="dc30f4bf-33af-43bd-8a93-22fb8b326249" providerId="ADAL" clId="{AA6DD698-9060-46DD-A0FA-191D2AEA1817}" dt="2021-05-10T10:08:30.873" v="8261" actId="20577"/>
          <ac:spMkLst>
            <pc:docMk/>
            <pc:sldMk cId="3442285418" sldId="5963"/>
            <ac:spMk id="31" creationId="{F8E4EE01-08DD-4192-AE92-E3891597196E}"/>
          </ac:spMkLst>
        </pc:spChg>
        <pc:picChg chg="add mod">
          <ac:chgData name="Piotr Starczyński" userId="dc30f4bf-33af-43bd-8a93-22fb8b326249" providerId="ADAL" clId="{AA6DD698-9060-46DD-A0FA-191D2AEA1817}" dt="2021-05-10T09:58:03.880" v="8118" actId="1076"/>
          <ac:picMkLst>
            <pc:docMk/>
            <pc:sldMk cId="3442285418" sldId="5963"/>
            <ac:picMk id="3" creationId="{67325F23-1E06-4B79-87F5-116D93B6735F}"/>
          </ac:picMkLst>
        </pc:picChg>
        <pc:picChg chg="del">
          <ac:chgData name="Piotr Starczyński" userId="dc30f4bf-33af-43bd-8a93-22fb8b326249" providerId="ADAL" clId="{AA6DD698-9060-46DD-A0FA-191D2AEA1817}" dt="2021-05-10T09:57:56.578" v="8113" actId="478"/>
          <ac:picMkLst>
            <pc:docMk/>
            <pc:sldMk cId="3442285418" sldId="5963"/>
            <ac:picMk id="8" creationId="{66622278-1FF0-4EBE-87FC-39FC22A2195D}"/>
          </ac:picMkLst>
        </pc:picChg>
        <pc:picChg chg="add del mod">
          <ac:chgData name="Piotr Starczyński" userId="dc30f4bf-33af-43bd-8a93-22fb8b326249" providerId="ADAL" clId="{AA6DD698-9060-46DD-A0FA-191D2AEA1817}" dt="2021-05-10T10:05:39.056" v="8206"/>
          <ac:picMkLst>
            <pc:docMk/>
            <pc:sldMk cId="3442285418" sldId="5963"/>
            <ac:picMk id="18" creationId="{2DA44C14-0E0B-4BCD-8987-FB84222DA010}"/>
          </ac:picMkLst>
        </pc:picChg>
        <pc:picChg chg="add del mod">
          <ac:chgData name="Piotr Starczyński" userId="dc30f4bf-33af-43bd-8a93-22fb8b326249" providerId="ADAL" clId="{AA6DD698-9060-46DD-A0FA-191D2AEA1817}" dt="2021-05-10T10:08:00.295" v="8238" actId="478"/>
          <ac:picMkLst>
            <pc:docMk/>
            <pc:sldMk cId="3442285418" sldId="5963"/>
            <ac:picMk id="26" creationId="{981C4369-B3A6-4592-A44A-FAA78BACEF5C}"/>
          </ac:picMkLst>
        </pc:picChg>
      </pc:sldChg>
      <pc:sldChg chg="addSp delSp modSp add mod ord modNotesTx">
        <pc:chgData name="Piotr Starczyński" userId="dc30f4bf-33af-43bd-8a93-22fb8b326249" providerId="ADAL" clId="{AA6DD698-9060-46DD-A0FA-191D2AEA1817}" dt="2021-05-10T10:17:25.516" v="9302"/>
        <pc:sldMkLst>
          <pc:docMk/>
          <pc:sldMk cId="1421092174" sldId="5964"/>
        </pc:sldMkLst>
        <pc:spChg chg="del">
          <ac:chgData name="Piotr Starczyński" userId="dc30f4bf-33af-43bd-8a93-22fb8b326249" providerId="ADAL" clId="{AA6DD698-9060-46DD-A0FA-191D2AEA1817}" dt="2021-05-10T10:00:29.052" v="8169" actId="478"/>
          <ac:spMkLst>
            <pc:docMk/>
            <pc:sldMk cId="1421092174" sldId="5964"/>
            <ac:spMk id="6" creationId="{AF60A2CA-E962-4421-A1FD-516A904629CB}"/>
          </ac:spMkLst>
        </pc:spChg>
        <pc:spChg chg="add mod">
          <ac:chgData name="Piotr Starczyński" userId="dc30f4bf-33af-43bd-8a93-22fb8b326249" providerId="ADAL" clId="{AA6DD698-9060-46DD-A0FA-191D2AEA1817}" dt="2021-05-10T10:00:04.643" v="8163" actId="1037"/>
          <ac:spMkLst>
            <pc:docMk/>
            <pc:sldMk cId="1421092174" sldId="5964"/>
            <ac:spMk id="9" creationId="{01A689C2-A100-40C3-A4F8-CA421A3B54B8}"/>
          </ac:spMkLst>
        </pc:spChg>
        <pc:spChg chg="mod">
          <ac:chgData name="Piotr Starczyński" userId="dc30f4bf-33af-43bd-8a93-22fb8b326249" providerId="ADAL" clId="{AA6DD698-9060-46DD-A0FA-191D2AEA1817}" dt="2021-05-10T10:17:18.824" v="9300" actId="20577"/>
          <ac:spMkLst>
            <pc:docMk/>
            <pc:sldMk cId="1421092174" sldId="5964"/>
            <ac:spMk id="10" creationId="{48910E9F-5488-4592-8C46-113182094733}"/>
          </ac:spMkLst>
        </pc:spChg>
        <pc:spChg chg="add mod">
          <ac:chgData name="Piotr Starczyński" userId="dc30f4bf-33af-43bd-8a93-22fb8b326249" providerId="ADAL" clId="{AA6DD698-9060-46DD-A0FA-191D2AEA1817}" dt="2021-05-10T10:01:35.978" v="8183" actId="1076"/>
          <ac:spMkLst>
            <pc:docMk/>
            <pc:sldMk cId="1421092174" sldId="5964"/>
            <ac:spMk id="11" creationId="{A123FA80-9B62-4F53-8744-EA4CB99E90FB}"/>
          </ac:spMkLst>
        </pc:spChg>
        <pc:spChg chg="add mod">
          <ac:chgData name="Piotr Starczyński" userId="dc30f4bf-33af-43bd-8a93-22fb8b326249" providerId="ADAL" clId="{AA6DD698-9060-46DD-A0FA-191D2AEA1817}" dt="2021-05-10T10:00:19.224" v="8166" actId="14100"/>
          <ac:spMkLst>
            <pc:docMk/>
            <pc:sldMk cId="1421092174" sldId="5964"/>
            <ac:spMk id="12" creationId="{9E0E7787-50D3-469E-983D-9AEBC1272725}"/>
          </ac:spMkLst>
        </pc:spChg>
        <pc:spChg chg="add mod">
          <ac:chgData name="Piotr Starczyński" userId="dc30f4bf-33af-43bd-8a93-22fb8b326249" providerId="ADAL" clId="{AA6DD698-9060-46DD-A0FA-191D2AEA1817}" dt="2021-05-10T10:01:28.808" v="8182" actId="1076"/>
          <ac:spMkLst>
            <pc:docMk/>
            <pc:sldMk cId="1421092174" sldId="5964"/>
            <ac:spMk id="13" creationId="{E81619E4-B840-47B6-B805-3E1664D73AC2}"/>
          </ac:spMkLst>
        </pc:spChg>
        <pc:spChg chg="add mod">
          <ac:chgData name="Piotr Starczyński" userId="dc30f4bf-33af-43bd-8a93-22fb8b326249" providerId="ADAL" clId="{AA6DD698-9060-46DD-A0FA-191D2AEA1817}" dt="2021-05-10T10:00:38.297" v="8172" actId="14100"/>
          <ac:spMkLst>
            <pc:docMk/>
            <pc:sldMk cId="1421092174" sldId="5964"/>
            <ac:spMk id="14" creationId="{F634D0EC-1002-4206-AA38-360AA7CAB776}"/>
          </ac:spMkLst>
        </pc:spChg>
        <pc:spChg chg="add mod">
          <ac:chgData name="Piotr Starczyński" userId="dc30f4bf-33af-43bd-8a93-22fb8b326249" providerId="ADAL" clId="{AA6DD698-9060-46DD-A0FA-191D2AEA1817}" dt="2021-05-10T10:01:11.853" v="8179" actId="6549"/>
          <ac:spMkLst>
            <pc:docMk/>
            <pc:sldMk cId="1421092174" sldId="5964"/>
            <ac:spMk id="15" creationId="{4EDC8667-0CC4-46B4-9DFD-A1350C3DE604}"/>
          </ac:spMkLst>
        </pc:spChg>
        <pc:spChg chg="add mod">
          <ac:chgData name="Piotr Starczyński" userId="dc30f4bf-33af-43bd-8a93-22fb8b326249" providerId="ADAL" clId="{AA6DD698-9060-46DD-A0FA-191D2AEA1817}" dt="2021-05-10T10:01:06.949" v="8177" actId="14100"/>
          <ac:spMkLst>
            <pc:docMk/>
            <pc:sldMk cId="1421092174" sldId="5964"/>
            <ac:spMk id="16" creationId="{7A180820-D256-47AD-870C-D7A2CC6EC5B7}"/>
          </ac:spMkLst>
        </pc:spChg>
        <pc:spChg chg="add mod">
          <ac:chgData name="Piotr Starczyński" userId="dc30f4bf-33af-43bd-8a93-22fb8b326249" providerId="ADAL" clId="{AA6DD698-9060-46DD-A0FA-191D2AEA1817}" dt="2021-05-10T10:01:18.716" v="8181" actId="1076"/>
          <ac:spMkLst>
            <pc:docMk/>
            <pc:sldMk cId="1421092174" sldId="5964"/>
            <ac:spMk id="17" creationId="{917C7B51-04BA-4858-86B4-CCB2A133DD4B}"/>
          </ac:spMkLst>
        </pc:spChg>
        <pc:spChg chg="add mod">
          <ac:chgData name="Piotr Starczyński" userId="dc30f4bf-33af-43bd-8a93-22fb8b326249" providerId="ADAL" clId="{AA6DD698-9060-46DD-A0FA-191D2AEA1817}" dt="2021-05-10T10:04:22.236" v="8193" actId="1035"/>
          <ac:spMkLst>
            <pc:docMk/>
            <pc:sldMk cId="1421092174" sldId="5964"/>
            <ac:spMk id="18" creationId="{C47101A6-835A-4E4F-BC65-3C2ED376FCF9}"/>
          </ac:spMkLst>
        </pc:spChg>
        <pc:spChg chg="add mod">
          <ac:chgData name="Piotr Starczyński" userId="dc30f4bf-33af-43bd-8a93-22fb8b326249" providerId="ADAL" clId="{AA6DD698-9060-46DD-A0FA-191D2AEA1817}" dt="2021-05-10T10:03:52.757" v="8189" actId="20577"/>
          <ac:spMkLst>
            <pc:docMk/>
            <pc:sldMk cId="1421092174" sldId="5964"/>
            <ac:spMk id="19" creationId="{06A6DF81-DF6D-4E5B-97FF-57DF44C834A3}"/>
          </ac:spMkLst>
        </pc:spChg>
        <pc:picChg chg="del">
          <ac:chgData name="Piotr Starczyński" userId="dc30f4bf-33af-43bd-8a93-22fb8b326249" providerId="ADAL" clId="{AA6DD698-9060-46DD-A0FA-191D2AEA1817}" dt="2021-05-10T09:59:01.498" v="8139" actId="478"/>
          <ac:picMkLst>
            <pc:docMk/>
            <pc:sldMk cId="1421092174" sldId="5964"/>
            <ac:picMk id="3" creationId="{67325F23-1E06-4B79-87F5-116D93B6735F}"/>
          </ac:picMkLst>
        </pc:picChg>
        <pc:picChg chg="add mod">
          <ac:chgData name="Piotr Starczyński" userId="dc30f4bf-33af-43bd-8a93-22fb8b326249" providerId="ADAL" clId="{AA6DD698-9060-46DD-A0FA-191D2AEA1817}" dt="2021-05-10T09:59:18.248" v="8144" actId="1076"/>
          <ac:picMkLst>
            <pc:docMk/>
            <pc:sldMk cId="1421092174" sldId="5964"/>
            <ac:picMk id="4" creationId="{813A7DC2-D5AA-4CE9-B126-97650CACC3DA}"/>
          </ac:picMkLst>
        </pc:picChg>
      </pc:sldChg>
      <pc:sldChg chg="addSp delSp modSp add mod ord modNotesTx">
        <pc:chgData name="Piotr Starczyński" userId="dc30f4bf-33af-43bd-8a93-22fb8b326249" providerId="ADAL" clId="{AA6DD698-9060-46DD-A0FA-191D2AEA1817}" dt="2021-05-10T11:30:53.333" v="14603" actId="20577"/>
        <pc:sldMkLst>
          <pc:docMk/>
          <pc:sldMk cId="816966498" sldId="5965"/>
        </pc:sldMkLst>
        <pc:spChg chg="mod">
          <ac:chgData name="Piotr Starczyński" userId="dc30f4bf-33af-43bd-8a93-22fb8b326249" providerId="ADAL" clId="{AA6DD698-9060-46DD-A0FA-191D2AEA1817}" dt="2021-05-10T11:30:53.333" v="14603" actId="20577"/>
          <ac:spMkLst>
            <pc:docMk/>
            <pc:sldMk cId="816966498" sldId="5965"/>
            <ac:spMk id="10" creationId="{48910E9F-5488-4592-8C46-113182094733}"/>
          </ac:spMkLst>
        </pc:spChg>
        <pc:spChg chg="add mod">
          <ac:chgData name="Piotr Starczyński" userId="dc30f4bf-33af-43bd-8a93-22fb8b326249" providerId="ADAL" clId="{AA6DD698-9060-46DD-A0FA-191D2AEA1817}" dt="2021-05-10T11:24:11.864" v="13910" actId="1076"/>
          <ac:spMkLst>
            <pc:docMk/>
            <pc:sldMk cId="816966498" sldId="5965"/>
            <ac:spMk id="11" creationId="{3ADA2A30-00FA-4E19-9E7E-0B30A6436702}"/>
          </ac:spMkLst>
        </pc:spChg>
        <pc:spChg chg="add mod">
          <ac:chgData name="Piotr Starczyński" userId="dc30f4bf-33af-43bd-8a93-22fb8b326249" providerId="ADAL" clId="{AA6DD698-9060-46DD-A0FA-191D2AEA1817}" dt="2021-05-10T11:24:11.864" v="13910" actId="1076"/>
          <ac:spMkLst>
            <pc:docMk/>
            <pc:sldMk cId="816966498" sldId="5965"/>
            <ac:spMk id="12" creationId="{AAA4523A-1892-41B1-A5C6-C8029EE85AEA}"/>
          </ac:spMkLst>
        </pc:spChg>
        <pc:spChg chg="add mod">
          <ac:chgData name="Piotr Starczyński" userId="dc30f4bf-33af-43bd-8a93-22fb8b326249" providerId="ADAL" clId="{AA6DD698-9060-46DD-A0FA-191D2AEA1817}" dt="2021-05-10T11:25:41.077" v="13927" actId="14100"/>
          <ac:spMkLst>
            <pc:docMk/>
            <pc:sldMk cId="816966498" sldId="5965"/>
            <ac:spMk id="13" creationId="{E584C825-8CB4-45E2-816D-29795D68C236}"/>
          </ac:spMkLst>
        </pc:spChg>
        <pc:spChg chg="add mod">
          <ac:chgData name="Piotr Starczyński" userId="dc30f4bf-33af-43bd-8a93-22fb8b326249" providerId="ADAL" clId="{AA6DD698-9060-46DD-A0FA-191D2AEA1817}" dt="2021-05-10T11:26:17.474" v="13929" actId="20577"/>
          <ac:spMkLst>
            <pc:docMk/>
            <pc:sldMk cId="816966498" sldId="5965"/>
            <ac:spMk id="14" creationId="{AA70BA02-B9DF-4B01-B17D-33D4AB4D733B}"/>
          </ac:spMkLst>
        </pc:spChg>
        <pc:spChg chg="add mod">
          <ac:chgData name="Piotr Starczyński" userId="dc30f4bf-33af-43bd-8a93-22fb8b326249" providerId="ADAL" clId="{AA6DD698-9060-46DD-A0FA-191D2AEA1817}" dt="2021-05-10T11:25:03.755" v="13921" actId="14100"/>
          <ac:spMkLst>
            <pc:docMk/>
            <pc:sldMk cId="816966498" sldId="5965"/>
            <ac:spMk id="15" creationId="{37C56682-4CF4-42C6-9A41-0E80640608EA}"/>
          </ac:spMkLst>
        </pc:spChg>
        <pc:spChg chg="add mod">
          <ac:chgData name="Piotr Starczyński" userId="dc30f4bf-33af-43bd-8a93-22fb8b326249" providerId="ADAL" clId="{AA6DD698-9060-46DD-A0FA-191D2AEA1817}" dt="2021-05-10T11:25:11.096" v="13923" actId="1076"/>
          <ac:spMkLst>
            <pc:docMk/>
            <pc:sldMk cId="816966498" sldId="5965"/>
            <ac:spMk id="16" creationId="{21A30920-FD80-4693-863F-3A9C95D2AF30}"/>
          </ac:spMkLst>
        </pc:spChg>
        <pc:spChg chg="add mod">
          <ac:chgData name="Piotr Starczyński" userId="dc30f4bf-33af-43bd-8a93-22fb8b326249" providerId="ADAL" clId="{AA6DD698-9060-46DD-A0FA-191D2AEA1817}" dt="2021-05-10T11:26:29.913" v="13932" actId="14100"/>
          <ac:spMkLst>
            <pc:docMk/>
            <pc:sldMk cId="816966498" sldId="5965"/>
            <ac:spMk id="17" creationId="{1735B3D4-D48D-4CD7-A6B4-B8A4E23E08A5}"/>
          </ac:spMkLst>
        </pc:spChg>
        <pc:spChg chg="add del mod">
          <ac:chgData name="Piotr Starczyński" userId="dc30f4bf-33af-43bd-8a93-22fb8b326249" providerId="ADAL" clId="{AA6DD698-9060-46DD-A0FA-191D2AEA1817}" dt="2021-05-10T11:26:52.703" v="13941" actId="1076"/>
          <ac:spMkLst>
            <pc:docMk/>
            <pc:sldMk cId="816966498" sldId="5965"/>
            <ac:spMk id="18" creationId="{48E63F59-488C-438A-B389-F12DA29DD6C1}"/>
          </ac:spMkLst>
        </pc:spChg>
        <pc:picChg chg="del">
          <ac:chgData name="Piotr Starczyński" userId="dc30f4bf-33af-43bd-8a93-22fb8b326249" providerId="ADAL" clId="{AA6DD698-9060-46DD-A0FA-191D2AEA1817}" dt="2021-05-10T11:22:49.773" v="13890" actId="478"/>
          <ac:picMkLst>
            <pc:docMk/>
            <pc:sldMk cId="816966498" sldId="5965"/>
            <ac:picMk id="3" creationId="{67325F23-1E06-4B79-87F5-116D93B6735F}"/>
          </ac:picMkLst>
        </pc:picChg>
        <pc:picChg chg="del mod">
          <ac:chgData name="Piotr Starczyński" userId="dc30f4bf-33af-43bd-8a93-22fb8b326249" providerId="ADAL" clId="{AA6DD698-9060-46DD-A0FA-191D2AEA1817}" dt="2021-05-10T11:21:31.843" v="13889" actId="478"/>
          <ac:picMkLst>
            <pc:docMk/>
            <pc:sldMk cId="816966498" sldId="5965"/>
            <ac:picMk id="4" creationId="{813A7DC2-D5AA-4CE9-B126-97650CACC3DA}"/>
          </ac:picMkLst>
        </pc:picChg>
        <pc:picChg chg="add mod modCrop">
          <ac:chgData name="Piotr Starczyński" userId="dc30f4bf-33af-43bd-8a93-22fb8b326249" providerId="ADAL" clId="{AA6DD698-9060-46DD-A0FA-191D2AEA1817}" dt="2021-05-10T11:24:11.864" v="13910" actId="1076"/>
          <ac:picMkLst>
            <pc:docMk/>
            <pc:sldMk cId="816966498" sldId="5965"/>
            <ac:picMk id="7" creationId="{2843F7E3-8D46-44D4-B8AF-AD763D1166A5}"/>
          </ac:picMkLst>
        </pc:picChg>
      </pc:sldChg>
      <pc:sldChg chg="addSp delSp modSp add mod">
        <pc:chgData name="Piotr Starczyński" userId="dc30f4bf-33af-43bd-8a93-22fb8b326249" providerId="ADAL" clId="{AA6DD698-9060-46DD-A0FA-191D2AEA1817}" dt="2021-05-10T11:15:44.382" v="13551" actId="20577"/>
        <pc:sldMkLst>
          <pc:docMk/>
          <pc:sldMk cId="3604786548" sldId="5966"/>
        </pc:sldMkLst>
        <pc:spChg chg="mod">
          <ac:chgData name="Piotr Starczyński" userId="dc30f4bf-33af-43bd-8a93-22fb8b326249" providerId="ADAL" clId="{AA6DD698-9060-46DD-A0FA-191D2AEA1817}" dt="2021-05-10T11:15:44.382" v="13551" actId="20577"/>
          <ac:spMkLst>
            <pc:docMk/>
            <pc:sldMk cId="3604786548" sldId="5966"/>
            <ac:spMk id="5" creationId="{51355142-645F-4C73-9ED1-CF48E037E747}"/>
          </ac:spMkLst>
        </pc:spChg>
        <pc:spChg chg="mod">
          <ac:chgData name="Piotr Starczyński" userId="dc30f4bf-33af-43bd-8a93-22fb8b326249" providerId="ADAL" clId="{AA6DD698-9060-46DD-A0FA-191D2AEA1817}" dt="2021-05-10T11:12:59.405" v="13320" actId="6549"/>
          <ac:spMkLst>
            <pc:docMk/>
            <pc:sldMk cId="3604786548" sldId="5966"/>
            <ac:spMk id="7" creationId="{571EC357-A682-48FD-91DE-AD8511380607}"/>
          </ac:spMkLst>
        </pc:spChg>
        <pc:spChg chg="mod">
          <ac:chgData name="Piotr Starczyński" userId="dc30f4bf-33af-43bd-8a93-22fb8b326249" providerId="ADAL" clId="{AA6DD698-9060-46DD-A0FA-191D2AEA1817}" dt="2021-05-10T10:57:49.013" v="12045" actId="20577"/>
          <ac:spMkLst>
            <pc:docMk/>
            <pc:sldMk cId="3604786548" sldId="5966"/>
            <ac:spMk id="10" creationId="{48910E9F-5488-4592-8C46-113182094733}"/>
          </ac:spMkLst>
        </pc:spChg>
        <pc:picChg chg="add del mod">
          <ac:chgData name="Piotr Starczyński" userId="dc30f4bf-33af-43bd-8a93-22fb8b326249" providerId="ADAL" clId="{AA6DD698-9060-46DD-A0FA-191D2AEA1817}" dt="2021-05-10T10:47:06.624" v="11271" actId="478"/>
          <ac:picMkLst>
            <pc:docMk/>
            <pc:sldMk cId="3604786548" sldId="5966"/>
            <ac:picMk id="3" creationId="{4683EC79-E243-4F92-BBB7-FC2A9D8095E7}"/>
          </ac:picMkLst>
        </pc:picChg>
      </pc:sldChg>
      <pc:sldChg chg="modSp add mod modNotesTx">
        <pc:chgData name="Piotr Starczyński" userId="dc30f4bf-33af-43bd-8a93-22fb8b326249" providerId="ADAL" clId="{AA6DD698-9060-46DD-A0FA-191D2AEA1817}" dt="2021-05-10T10:56:33.157" v="11999" actId="20577"/>
        <pc:sldMkLst>
          <pc:docMk/>
          <pc:sldMk cId="1648285755" sldId="5967"/>
        </pc:sldMkLst>
        <pc:spChg chg="mod">
          <ac:chgData name="Piotr Starczyński" userId="dc30f4bf-33af-43bd-8a93-22fb8b326249" providerId="ADAL" clId="{AA6DD698-9060-46DD-A0FA-191D2AEA1817}" dt="2021-05-10T10:54:51.398" v="11846" actId="20577"/>
          <ac:spMkLst>
            <pc:docMk/>
            <pc:sldMk cId="1648285755" sldId="5967"/>
            <ac:spMk id="7" creationId="{571EC357-A682-48FD-91DE-AD8511380607}"/>
          </ac:spMkLst>
        </pc:spChg>
        <pc:spChg chg="mod">
          <ac:chgData name="Piotr Starczyński" userId="dc30f4bf-33af-43bd-8a93-22fb8b326249" providerId="ADAL" clId="{AA6DD698-9060-46DD-A0FA-191D2AEA1817}" dt="2021-05-10T10:49:11.544" v="11391" actId="20577"/>
          <ac:spMkLst>
            <pc:docMk/>
            <pc:sldMk cId="1648285755" sldId="5967"/>
            <ac:spMk id="10" creationId="{48910E9F-5488-4592-8C46-113182094733}"/>
          </ac:spMkLst>
        </pc:spChg>
      </pc:sldChg>
      <pc:sldChg chg="addSp delSp modSp add mod">
        <pc:chgData name="Piotr Starczyński" userId="dc30f4bf-33af-43bd-8a93-22fb8b326249" providerId="ADAL" clId="{AA6DD698-9060-46DD-A0FA-191D2AEA1817}" dt="2021-05-10T10:54:59.913" v="11850" actId="20577"/>
        <pc:sldMkLst>
          <pc:docMk/>
          <pc:sldMk cId="3313176795" sldId="5968"/>
        </pc:sldMkLst>
        <pc:spChg chg="mod">
          <ac:chgData name="Piotr Starczyński" userId="dc30f4bf-33af-43bd-8a93-22fb8b326249" providerId="ADAL" clId="{AA6DD698-9060-46DD-A0FA-191D2AEA1817}" dt="2021-05-10T10:54:59.913" v="11850" actId="20577"/>
          <ac:spMkLst>
            <pc:docMk/>
            <pc:sldMk cId="3313176795" sldId="5968"/>
            <ac:spMk id="7" creationId="{571EC357-A682-48FD-91DE-AD8511380607}"/>
          </ac:spMkLst>
        </pc:spChg>
        <pc:spChg chg="add del mod">
          <ac:chgData name="Piotr Starczyński" userId="dc30f4bf-33af-43bd-8a93-22fb8b326249" providerId="ADAL" clId="{AA6DD698-9060-46DD-A0FA-191D2AEA1817}" dt="2021-05-10T10:49:30.997" v="11393"/>
          <ac:spMkLst>
            <pc:docMk/>
            <pc:sldMk cId="3313176795" sldId="5968"/>
            <ac:spMk id="8" creationId="{15E10060-E3AF-47F4-ACC4-441F916ACDB6}"/>
          </ac:spMkLst>
        </pc:spChg>
        <pc:spChg chg="add mod">
          <ac:chgData name="Piotr Starczyński" userId="dc30f4bf-33af-43bd-8a93-22fb8b326249" providerId="ADAL" clId="{AA6DD698-9060-46DD-A0FA-191D2AEA1817}" dt="2021-05-10T10:49:33.731" v="11395"/>
          <ac:spMkLst>
            <pc:docMk/>
            <pc:sldMk cId="3313176795" sldId="5968"/>
            <ac:spMk id="9" creationId="{93ED6DA0-2D45-46BF-95A3-28EFD2F6FE04}"/>
          </ac:spMkLst>
        </pc:spChg>
        <pc:spChg chg="del">
          <ac:chgData name="Piotr Starczyński" userId="dc30f4bf-33af-43bd-8a93-22fb8b326249" providerId="ADAL" clId="{AA6DD698-9060-46DD-A0FA-191D2AEA1817}" dt="2021-05-10T10:49:32.844" v="11394" actId="478"/>
          <ac:spMkLst>
            <pc:docMk/>
            <pc:sldMk cId="3313176795" sldId="5968"/>
            <ac:spMk id="10" creationId="{48910E9F-5488-4592-8C46-113182094733}"/>
          </ac:spMkLst>
        </pc:spChg>
      </pc:sldChg>
      <pc:sldChg chg="delSp modSp add mod">
        <pc:chgData name="Piotr Starczyński" userId="dc30f4bf-33af-43bd-8a93-22fb8b326249" providerId="ADAL" clId="{AA6DD698-9060-46DD-A0FA-191D2AEA1817}" dt="2021-05-10T11:15:32.734" v="13549" actId="20577"/>
        <pc:sldMkLst>
          <pc:docMk/>
          <pc:sldMk cId="4018949749" sldId="5969"/>
        </pc:sldMkLst>
        <pc:spChg chg="mod">
          <ac:chgData name="Piotr Starczyński" userId="dc30f4bf-33af-43bd-8a93-22fb8b326249" providerId="ADAL" clId="{AA6DD698-9060-46DD-A0FA-191D2AEA1817}" dt="2021-05-10T11:15:32.734" v="13549" actId="20577"/>
          <ac:spMkLst>
            <pc:docMk/>
            <pc:sldMk cId="4018949749" sldId="5969"/>
            <ac:spMk id="5" creationId="{51355142-645F-4C73-9ED1-CF48E037E747}"/>
          </ac:spMkLst>
        </pc:spChg>
        <pc:spChg chg="mod">
          <ac:chgData name="Piotr Starczyński" userId="dc30f4bf-33af-43bd-8a93-22fb8b326249" providerId="ADAL" clId="{AA6DD698-9060-46DD-A0FA-191D2AEA1817}" dt="2021-05-10T11:15:25.875" v="13530" actId="20577"/>
          <ac:spMkLst>
            <pc:docMk/>
            <pc:sldMk cId="4018949749" sldId="5969"/>
            <ac:spMk id="7" creationId="{571EC357-A682-48FD-91DE-AD8511380607}"/>
          </ac:spMkLst>
        </pc:spChg>
        <pc:spChg chg="del">
          <ac:chgData name="Piotr Starczyński" userId="dc30f4bf-33af-43bd-8a93-22fb8b326249" providerId="ADAL" clId="{AA6DD698-9060-46DD-A0FA-191D2AEA1817}" dt="2021-05-10T11:09:36.482" v="13144" actId="478"/>
          <ac:spMkLst>
            <pc:docMk/>
            <pc:sldMk cId="4018949749" sldId="5969"/>
            <ac:spMk id="10" creationId="{48910E9F-5488-4592-8C46-113182094733}"/>
          </ac:spMkLst>
        </pc:spChg>
      </pc:sldChg>
      <pc:sldChg chg="modSp add mod">
        <pc:chgData name="Piotr Starczyński" userId="dc30f4bf-33af-43bd-8a93-22fb8b326249" providerId="ADAL" clId="{AA6DD698-9060-46DD-A0FA-191D2AEA1817}" dt="2021-05-10T11:15:20.602" v="13520" actId="20577"/>
        <pc:sldMkLst>
          <pc:docMk/>
          <pc:sldMk cId="1102359137" sldId="5970"/>
        </pc:sldMkLst>
        <pc:spChg chg="mod">
          <ac:chgData name="Piotr Starczyński" userId="dc30f4bf-33af-43bd-8a93-22fb8b326249" providerId="ADAL" clId="{AA6DD698-9060-46DD-A0FA-191D2AEA1817}" dt="2021-05-10T11:15:20.602" v="13520" actId="20577"/>
          <ac:spMkLst>
            <pc:docMk/>
            <pc:sldMk cId="1102359137" sldId="5970"/>
            <ac:spMk id="7" creationId="{571EC357-A682-48FD-91DE-AD8511380607}"/>
          </ac:spMkLst>
        </pc:spChg>
      </pc:sldChg>
      <pc:sldChg chg="addSp delSp modSp add mod modNotesTx">
        <pc:chgData name="Piotr Starczyński" userId="dc30f4bf-33af-43bd-8a93-22fb8b326249" providerId="ADAL" clId="{AA6DD698-9060-46DD-A0FA-191D2AEA1817}" dt="2021-05-10T11:35:41.896" v="15203" actId="20577"/>
        <pc:sldMkLst>
          <pc:docMk/>
          <pc:sldMk cId="656084417" sldId="5971"/>
        </pc:sldMkLst>
        <pc:spChg chg="mod">
          <ac:chgData name="Piotr Starczyński" userId="dc30f4bf-33af-43bd-8a93-22fb8b326249" providerId="ADAL" clId="{AA6DD698-9060-46DD-A0FA-191D2AEA1817}" dt="2021-05-10T11:31:18.554" v="14619" actId="20577"/>
          <ac:spMkLst>
            <pc:docMk/>
            <pc:sldMk cId="656084417" sldId="5971"/>
            <ac:spMk id="10" creationId="{48910E9F-5488-4592-8C46-113182094733}"/>
          </ac:spMkLst>
        </pc:spChg>
        <pc:spChg chg="mod">
          <ac:chgData name="Piotr Starczyński" userId="dc30f4bf-33af-43bd-8a93-22fb8b326249" providerId="ADAL" clId="{AA6DD698-9060-46DD-A0FA-191D2AEA1817}" dt="2021-05-10T11:32:21.104" v="14629" actId="1076"/>
          <ac:spMkLst>
            <pc:docMk/>
            <pc:sldMk cId="656084417" sldId="5971"/>
            <ac:spMk id="12" creationId="{4DF8DCD6-1FAF-4EED-9E7D-37896D2E0CFB}"/>
          </ac:spMkLst>
        </pc:spChg>
        <pc:spChg chg="mod">
          <ac:chgData name="Piotr Starczyński" userId="dc30f4bf-33af-43bd-8a93-22fb8b326249" providerId="ADAL" clId="{AA6DD698-9060-46DD-A0FA-191D2AEA1817}" dt="2021-05-10T11:32:21.104" v="14629" actId="1076"/>
          <ac:spMkLst>
            <pc:docMk/>
            <pc:sldMk cId="656084417" sldId="5971"/>
            <ac:spMk id="13" creationId="{1E62842A-2C42-4BFA-BA2F-DD4755DDC108}"/>
          </ac:spMkLst>
        </pc:spChg>
        <pc:spChg chg="del">
          <ac:chgData name="Piotr Starczyński" userId="dc30f4bf-33af-43bd-8a93-22fb8b326249" providerId="ADAL" clId="{AA6DD698-9060-46DD-A0FA-191D2AEA1817}" dt="2021-05-10T11:31:21.914" v="14621" actId="478"/>
          <ac:spMkLst>
            <pc:docMk/>
            <pc:sldMk cId="656084417" sldId="5971"/>
            <ac:spMk id="14" creationId="{A29AFEC3-1136-4E16-A127-B64A15BDA555}"/>
          </ac:spMkLst>
        </pc:spChg>
        <pc:spChg chg="del">
          <ac:chgData name="Piotr Starczyński" userId="dc30f4bf-33af-43bd-8a93-22fb8b326249" providerId="ADAL" clId="{AA6DD698-9060-46DD-A0FA-191D2AEA1817}" dt="2021-05-10T11:31:23.737" v="14622" actId="478"/>
          <ac:spMkLst>
            <pc:docMk/>
            <pc:sldMk cId="656084417" sldId="5971"/>
            <ac:spMk id="21" creationId="{79D7584A-F2C0-432B-8F02-188F3C5F2329}"/>
          </ac:spMkLst>
        </pc:spChg>
        <pc:spChg chg="del">
          <ac:chgData name="Piotr Starczyński" userId="dc30f4bf-33af-43bd-8a93-22fb8b326249" providerId="ADAL" clId="{AA6DD698-9060-46DD-A0FA-191D2AEA1817}" dt="2021-05-10T11:31:23.737" v="14622" actId="478"/>
          <ac:spMkLst>
            <pc:docMk/>
            <pc:sldMk cId="656084417" sldId="5971"/>
            <ac:spMk id="22" creationId="{C083CA7C-5E0E-4F8B-8E57-A1AF1CECA2DB}"/>
          </ac:spMkLst>
        </pc:spChg>
        <pc:spChg chg="del">
          <ac:chgData name="Piotr Starczyński" userId="dc30f4bf-33af-43bd-8a93-22fb8b326249" providerId="ADAL" clId="{AA6DD698-9060-46DD-A0FA-191D2AEA1817}" dt="2021-05-10T11:31:50.964" v="14623" actId="478"/>
          <ac:spMkLst>
            <pc:docMk/>
            <pc:sldMk cId="656084417" sldId="5971"/>
            <ac:spMk id="23" creationId="{4C223AF2-DF43-40C7-933F-C716FA46B323}"/>
          </ac:spMkLst>
        </pc:spChg>
        <pc:spChg chg="del">
          <ac:chgData name="Piotr Starczyński" userId="dc30f4bf-33af-43bd-8a93-22fb8b326249" providerId="ADAL" clId="{AA6DD698-9060-46DD-A0FA-191D2AEA1817}" dt="2021-05-10T11:31:23.737" v="14622" actId="478"/>
          <ac:spMkLst>
            <pc:docMk/>
            <pc:sldMk cId="656084417" sldId="5971"/>
            <ac:spMk id="24" creationId="{15D5FABE-5F52-4203-A49E-D758CD938E40}"/>
          </ac:spMkLst>
        </pc:spChg>
        <pc:spChg chg="del">
          <ac:chgData name="Piotr Starczyński" userId="dc30f4bf-33af-43bd-8a93-22fb8b326249" providerId="ADAL" clId="{AA6DD698-9060-46DD-A0FA-191D2AEA1817}" dt="2021-05-10T11:31:23.737" v="14622" actId="478"/>
          <ac:spMkLst>
            <pc:docMk/>
            <pc:sldMk cId="656084417" sldId="5971"/>
            <ac:spMk id="25" creationId="{AAC3179C-B4F4-4F64-996B-533AB34F26B3}"/>
          </ac:spMkLst>
        </pc:spChg>
        <pc:spChg chg="del">
          <ac:chgData name="Piotr Starczyński" userId="dc30f4bf-33af-43bd-8a93-22fb8b326249" providerId="ADAL" clId="{AA6DD698-9060-46DD-A0FA-191D2AEA1817}" dt="2021-05-10T11:31:23.737" v="14622" actId="478"/>
          <ac:spMkLst>
            <pc:docMk/>
            <pc:sldMk cId="656084417" sldId="5971"/>
            <ac:spMk id="30" creationId="{B35DAD82-A893-4DAC-BC3A-767C1F8F6727}"/>
          </ac:spMkLst>
        </pc:spChg>
        <pc:spChg chg="del">
          <ac:chgData name="Piotr Starczyński" userId="dc30f4bf-33af-43bd-8a93-22fb8b326249" providerId="ADAL" clId="{AA6DD698-9060-46DD-A0FA-191D2AEA1817}" dt="2021-05-10T11:31:23.737" v="14622" actId="478"/>
          <ac:spMkLst>
            <pc:docMk/>
            <pc:sldMk cId="656084417" sldId="5971"/>
            <ac:spMk id="31" creationId="{F8E4EE01-08DD-4192-AE92-E3891597196E}"/>
          </ac:spMkLst>
        </pc:spChg>
        <pc:picChg chg="del">
          <ac:chgData name="Piotr Starczyński" userId="dc30f4bf-33af-43bd-8a93-22fb8b326249" providerId="ADAL" clId="{AA6DD698-9060-46DD-A0FA-191D2AEA1817}" dt="2021-05-10T11:31:20.309" v="14620" actId="478"/>
          <ac:picMkLst>
            <pc:docMk/>
            <pc:sldMk cId="656084417" sldId="5971"/>
            <ac:picMk id="3" creationId="{67325F23-1E06-4B79-87F5-116D93B6735F}"/>
          </ac:picMkLst>
        </pc:picChg>
        <pc:picChg chg="add mod ord">
          <ac:chgData name="Piotr Starczyński" userId="dc30f4bf-33af-43bd-8a93-22fb8b326249" providerId="ADAL" clId="{AA6DD698-9060-46DD-A0FA-191D2AEA1817}" dt="2021-05-10T11:32:21.104" v="14629" actId="1076"/>
          <ac:picMkLst>
            <pc:docMk/>
            <pc:sldMk cId="656084417" sldId="5971"/>
            <ac:picMk id="4" creationId="{7132EA64-BAAB-4E52-ABA1-74E967605FC4}"/>
          </ac:picMkLst>
        </pc:picChg>
      </pc:sldChg>
      <pc:sldChg chg="modSp add mod">
        <pc:chgData name="Piotr Starczyński" userId="dc30f4bf-33af-43bd-8a93-22fb8b326249" providerId="ADAL" clId="{AA6DD698-9060-46DD-A0FA-191D2AEA1817}" dt="2021-05-10T12:12:36.737" v="17794" actId="20577"/>
        <pc:sldMkLst>
          <pc:docMk/>
          <pc:sldMk cId="4020418102" sldId="5972"/>
        </pc:sldMkLst>
        <pc:spChg chg="mod">
          <ac:chgData name="Piotr Starczyński" userId="dc30f4bf-33af-43bd-8a93-22fb8b326249" providerId="ADAL" clId="{AA6DD698-9060-46DD-A0FA-191D2AEA1817}" dt="2021-05-10T12:12:36.737" v="17794" actId="20577"/>
          <ac:spMkLst>
            <pc:docMk/>
            <pc:sldMk cId="4020418102" sldId="5972"/>
            <ac:spMk id="13" creationId="{67893E11-EF26-47C0-908F-17F407F1C29B}"/>
          </ac:spMkLst>
        </pc:spChg>
      </pc:sldChg>
      <pc:sldChg chg="modSp add mod">
        <pc:chgData name="Piotr Starczyński" userId="dc30f4bf-33af-43bd-8a93-22fb8b326249" providerId="ADAL" clId="{AA6DD698-9060-46DD-A0FA-191D2AEA1817}" dt="2021-05-10T12:12:12.585" v="17791" actId="6549"/>
        <pc:sldMkLst>
          <pc:docMk/>
          <pc:sldMk cId="902000935" sldId="5973"/>
        </pc:sldMkLst>
        <pc:spChg chg="mod">
          <ac:chgData name="Piotr Starczyński" userId="dc30f4bf-33af-43bd-8a93-22fb8b326249" providerId="ADAL" clId="{AA6DD698-9060-46DD-A0FA-191D2AEA1817}" dt="2021-05-10T12:12:12.585" v="17791" actId="6549"/>
          <ac:spMkLst>
            <pc:docMk/>
            <pc:sldMk cId="902000935" sldId="5973"/>
            <ac:spMk id="13" creationId="{67893E11-EF26-47C0-908F-17F407F1C29B}"/>
          </ac:spMkLst>
        </pc:spChg>
      </pc:sldChg>
      <pc:sldChg chg="modSp add mod">
        <pc:chgData name="Piotr Starczyński" userId="dc30f4bf-33af-43bd-8a93-22fb8b326249" providerId="ADAL" clId="{AA6DD698-9060-46DD-A0FA-191D2AEA1817}" dt="2021-05-12T09:09:17.853" v="40936" actId="20577"/>
        <pc:sldMkLst>
          <pc:docMk/>
          <pc:sldMk cId="4206084886" sldId="5974"/>
        </pc:sldMkLst>
        <pc:spChg chg="mod">
          <ac:chgData name="Piotr Starczyński" userId="dc30f4bf-33af-43bd-8a93-22fb8b326249" providerId="ADAL" clId="{AA6DD698-9060-46DD-A0FA-191D2AEA1817}" dt="2021-05-12T09:09:17.853" v="40936" actId="20577"/>
          <ac:spMkLst>
            <pc:docMk/>
            <pc:sldMk cId="4206084886" sldId="5974"/>
            <ac:spMk id="13" creationId="{67893E11-EF26-47C0-908F-17F407F1C29B}"/>
          </ac:spMkLst>
        </pc:spChg>
      </pc:sldChg>
      <pc:sldChg chg="modSp add mod">
        <pc:chgData name="Piotr Starczyński" userId="dc30f4bf-33af-43bd-8a93-22fb8b326249" providerId="ADAL" clId="{AA6DD698-9060-46DD-A0FA-191D2AEA1817}" dt="2021-05-12T09:11:35.154" v="41223" actId="20577"/>
        <pc:sldMkLst>
          <pc:docMk/>
          <pc:sldMk cId="1214980312" sldId="5975"/>
        </pc:sldMkLst>
        <pc:spChg chg="mod">
          <ac:chgData name="Piotr Starczyński" userId="dc30f4bf-33af-43bd-8a93-22fb8b326249" providerId="ADAL" clId="{AA6DD698-9060-46DD-A0FA-191D2AEA1817}" dt="2021-05-12T09:11:35.154" v="41223" actId="20577"/>
          <ac:spMkLst>
            <pc:docMk/>
            <pc:sldMk cId="1214980312" sldId="5975"/>
            <ac:spMk id="13" creationId="{67893E11-EF26-47C0-908F-17F407F1C29B}"/>
          </ac:spMkLst>
        </pc:spChg>
      </pc:sldChg>
      <pc:sldChg chg="modSp add mod">
        <pc:chgData name="Piotr Starczyński" userId="dc30f4bf-33af-43bd-8a93-22fb8b326249" providerId="ADAL" clId="{AA6DD698-9060-46DD-A0FA-191D2AEA1817}" dt="2021-05-10T13:20:56.544" v="18947" actId="20577"/>
        <pc:sldMkLst>
          <pc:docMk/>
          <pc:sldMk cId="3256187851" sldId="5976"/>
        </pc:sldMkLst>
        <pc:spChg chg="mod">
          <ac:chgData name="Piotr Starczyński" userId="dc30f4bf-33af-43bd-8a93-22fb8b326249" providerId="ADAL" clId="{AA6DD698-9060-46DD-A0FA-191D2AEA1817}" dt="2021-05-10T13:20:56.544" v="18947" actId="20577"/>
          <ac:spMkLst>
            <pc:docMk/>
            <pc:sldMk cId="3256187851" sldId="5976"/>
            <ac:spMk id="13" creationId="{67893E11-EF26-47C0-908F-17F407F1C29B}"/>
          </ac:spMkLst>
        </pc:spChg>
      </pc:sldChg>
      <pc:sldChg chg="add del">
        <pc:chgData name="Piotr Starczyński" userId="dc30f4bf-33af-43bd-8a93-22fb8b326249" providerId="ADAL" clId="{AA6DD698-9060-46DD-A0FA-191D2AEA1817}" dt="2021-05-10T13:32:07.800" v="19605"/>
        <pc:sldMkLst>
          <pc:docMk/>
          <pc:sldMk cId="1552586327" sldId="5977"/>
        </pc:sldMkLst>
      </pc:sldChg>
      <pc:sldChg chg="add del">
        <pc:chgData name="Piotr Starczyński" userId="dc30f4bf-33af-43bd-8a93-22fb8b326249" providerId="ADAL" clId="{AA6DD698-9060-46DD-A0FA-191D2AEA1817}" dt="2021-05-10T13:19:15.744" v="18684" actId="47"/>
        <pc:sldMkLst>
          <pc:docMk/>
          <pc:sldMk cId="1613560606" sldId="5977"/>
        </pc:sldMkLst>
      </pc:sldChg>
      <pc:sldChg chg="modSp add mod">
        <pc:chgData name="Piotr Starczyński" userId="dc30f4bf-33af-43bd-8a93-22fb8b326249" providerId="ADAL" clId="{AA6DD698-9060-46DD-A0FA-191D2AEA1817}" dt="2021-05-11T10:28:15.473" v="30718" actId="20577"/>
        <pc:sldMkLst>
          <pc:docMk/>
          <pc:sldMk cId="2282663626" sldId="5977"/>
        </pc:sldMkLst>
        <pc:spChg chg="mod">
          <ac:chgData name="Piotr Starczyński" userId="dc30f4bf-33af-43bd-8a93-22fb8b326249" providerId="ADAL" clId="{AA6DD698-9060-46DD-A0FA-191D2AEA1817}" dt="2021-05-11T10:28:15.473" v="30718" actId="20577"/>
          <ac:spMkLst>
            <pc:docMk/>
            <pc:sldMk cId="2282663626" sldId="5977"/>
            <ac:spMk id="5" creationId="{51355142-645F-4C73-9ED1-CF48E037E747}"/>
          </ac:spMkLst>
        </pc:spChg>
      </pc:sldChg>
      <pc:sldChg chg="addSp delSp modSp add mod modNotesTx">
        <pc:chgData name="Piotr Starczyński" userId="dc30f4bf-33af-43bd-8a93-22fb8b326249" providerId="ADAL" clId="{AA6DD698-9060-46DD-A0FA-191D2AEA1817}" dt="2021-05-10T14:26:24.957" v="23174" actId="20577"/>
        <pc:sldMkLst>
          <pc:docMk/>
          <pc:sldMk cId="4194117054" sldId="5978"/>
        </pc:sldMkLst>
        <pc:spChg chg="mod">
          <ac:chgData name="Piotr Starczyński" userId="dc30f4bf-33af-43bd-8a93-22fb8b326249" providerId="ADAL" clId="{AA6DD698-9060-46DD-A0FA-191D2AEA1817}" dt="2021-05-10T14:26:24.957" v="23174" actId="20577"/>
          <ac:spMkLst>
            <pc:docMk/>
            <pc:sldMk cId="4194117054" sldId="5978"/>
            <ac:spMk id="5" creationId="{51355142-645F-4C73-9ED1-CF48E037E747}"/>
          </ac:spMkLst>
        </pc:spChg>
        <pc:spChg chg="mod">
          <ac:chgData name="Piotr Starczyński" userId="dc30f4bf-33af-43bd-8a93-22fb8b326249" providerId="ADAL" clId="{AA6DD698-9060-46DD-A0FA-191D2AEA1817}" dt="2021-05-10T14:06:00.934" v="21334" actId="1076"/>
          <ac:spMkLst>
            <pc:docMk/>
            <pc:sldMk cId="4194117054" sldId="5978"/>
            <ac:spMk id="6" creationId="{AF60A2CA-E962-4421-A1FD-516A904629CB}"/>
          </ac:spMkLst>
        </pc:spChg>
        <pc:spChg chg="del">
          <ac:chgData name="Piotr Starczyński" userId="dc30f4bf-33af-43bd-8a93-22fb8b326249" providerId="ADAL" clId="{AA6DD698-9060-46DD-A0FA-191D2AEA1817}" dt="2021-05-10T13:38:11.413" v="20094" actId="478"/>
          <ac:spMkLst>
            <pc:docMk/>
            <pc:sldMk cId="4194117054" sldId="5978"/>
            <ac:spMk id="7" creationId="{571EC357-A682-48FD-91DE-AD8511380607}"/>
          </ac:spMkLst>
        </pc:spChg>
        <pc:spChg chg="del">
          <ac:chgData name="Piotr Starczyński" userId="dc30f4bf-33af-43bd-8a93-22fb8b326249" providerId="ADAL" clId="{AA6DD698-9060-46DD-A0FA-191D2AEA1817}" dt="2021-05-10T13:38:06.750" v="20091" actId="478"/>
          <ac:spMkLst>
            <pc:docMk/>
            <pc:sldMk cId="4194117054" sldId="5978"/>
            <ac:spMk id="9" creationId="{346A7F85-AC95-44CE-B583-E7DCBDB9BD67}"/>
          </ac:spMkLst>
        </pc:spChg>
        <pc:spChg chg="del">
          <ac:chgData name="Piotr Starczyński" userId="dc30f4bf-33af-43bd-8a93-22fb8b326249" providerId="ADAL" clId="{AA6DD698-9060-46DD-A0FA-191D2AEA1817}" dt="2021-05-10T13:38:17.039" v="20095" actId="478"/>
          <ac:spMkLst>
            <pc:docMk/>
            <pc:sldMk cId="4194117054" sldId="5978"/>
            <ac:spMk id="10" creationId="{48910E9F-5488-4592-8C46-113182094733}"/>
          </ac:spMkLst>
        </pc:spChg>
        <pc:spChg chg="del mod">
          <ac:chgData name="Piotr Starczyński" userId="dc30f4bf-33af-43bd-8a93-22fb8b326249" providerId="ADAL" clId="{AA6DD698-9060-46DD-A0FA-191D2AEA1817}" dt="2021-05-10T13:38:09.589" v="20093" actId="478"/>
          <ac:spMkLst>
            <pc:docMk/>
            <pc:sldMk cId="4194117054" sldId="5978"/>
            <ac:spMk id="11" creationId="{4478FFFC-6DBE-4374-9F57-A6C3960A61FD}"/>
          </ac:spMkLst>
        </pc:spChg>
        <pc:spChg chg="add mod">
          <ac:chgData name="Piotr Starczyński" userId="dc30f4bf-33af-43bd-8a93-22fb8b326249" providerId="ADAL" clId="{AA6DD698-9060-46DD-A0FA-191D2AEA1817}" dt="2021-05-10T14:06:15.440" v="21337" actId="1076"/>
          <ac:spMkLst>
            <pc:docMk/>
            <pc:sldMk cId="4194117054" sldId="5978"/>
            <ac:spMk id="12" creationId="{C411CD42-EDC6-4AE1-94AF-3A71EF988DD4}"/>
          </ac:spMkLst>
        </pc:spChg>
        <pc:spChg chg="add mod">
          <ac:chgData name="Piotr Starczyński" userId="dc30f4bf-33af-43bd-8a93-22fb8b326249" providerId="ADAL" clId="{AA6DD698-9060-46DD-A0FA-191D2AEA1817}" dt="2021-05-10T14:06:00.934" v="21334" actId="1076"/>
          <ac:spMkLst>
            <pc:docMk/>
            <pc:sldMk cId="4194117054" sldId="5978"/>
            <ac:spMk id="13" creationId="{1833F5ED-E8CF-4D07-AD46-17E08E18E9FD}"/>
          </ac:spMkLst>
        </pc:spChg>
        <pc:spChg chg="add mod">
          <ac:chgData name="Piotr Starczyński" userId="dc30f4bf-33af-43bd-8a93-22fb8b326249" providerId="ADAL" clId="{AA6DD698-9060-46DD-A0FA-191D2AEA1817}" dt="2021-05-10T14:06:00.934" v="21334" actId="1076"/>
          <ac:spMkLst>
            <pc:docMk/>
            <pc:sldMk cId="4194117054" sldId="5978"/>
            <ac:spMk id="14" creationId="{8106B10A-5F96-44BB-BE02-F5E859279917}"/>
          </ac:spMkLst>
        </pc:spChg>
        <pc:spChg chg="add mod">
          <ac:chgData name="Piotr Starczyński" userId="dc30f4bf-33af-43bd-8a93-22fb8b326249" providerId="ADAL" clId="{AA6DD698-9060-46DD-A0FA-191D2AEA1817}" dt="2021-05-10T14:06:00.934" v="21334" actId="1076"/>
          <ac:spMkLst>
            <pc:docMk/>
            <pc:sldMk cId="4194117054" sldId="5978"/>
            <ac:spMk id="15" creationId="{3BCF9082-F35B-41CA-BDFC-CFD14EA8EBCF}"/>
          </ac:spMkLst>
        </pc:spChg>
        <pc:spChg chg="add mod">
          <ac:chgData name="Piotr Starczyński" userId="dc30f4bf-33af-43bd-8a93-22fb8b326249" providerId="ADAL" clId="{AA6DD698-9060-46DD-A0FA-191D2AEA1817}" dt="2021-05-10T14:06:00.934" v="21334" actId="1076"/>
          <ac:spMkLst>
            <pc:docMk/>
            <pc:sldMk cId="4194117054" sldId="5978"/>
            <ac:spMk id="16" creationId="{82B498BF-D3D0-4DC6-A1F1-A5A03DF9FC50}"/>
          </ac:spMkLst>
        </pc:spChg>
        <pc:spChg chg="add mod">
          <ac:chgData name="Piotr Starczyński" userId="dc30f4bf-33af-43bd-8a93-22fb8b326249" providerId="ADAL" clId="{AA6DD698-9060-46DD-A0FA-191D2AEA1817}" dt="2021-05-10T14:06:00.934" v="21334" actId="1076"/>
          <ac:spMkLst>
            <pc:docMk/>
            <pc:sldMk cId="4194117054" sldId="5978"/>
            <ac:spMk id="17" creationId="{5970A585-E3CD-46A5-B548-33C0EE3ED14A}"/>
          </ac:spMkLst>
        </pc:spChg>
        <pc:spChg chg="add mod">
          <ac:chgData name="Piotr Starczyński" userId="dc30f4bf-33af-43bd-8a93-22fb8b326249" providerId="ADAL" clId="{AA6DD698-9060-46DD-A0FA-191D2AEA1817}" dt="2021-05-10T14:06:00.934" v="21334" actId="1076"/>
          <ac:spMkLst>
            <pc:docMk/>
            <pc:sldMk cId="4194117054" sldId="5978"/>
            <ac:spMk id="18" creationId="{48998F83-C8C6-4BEA-8A43-6C04920033C9}"/>
          </ac:spMkLst>
        </pc:spChg>
        <pc:spChg chg="add mod">
          <ac:chgData name="Piotr Starczyński" userId="dc30f4bf-33af-43bd-8a93-22fb8b326249" providerId="ADAL" clId="{AA6DD698-9060-46DD-A0FA-191D2AEA1817}" dt="2021-05-10T14:06:00.934" v="21334" actId="1076"/>
          <ac:spMkLst>
            <pc:docMk/>
            <pc:sldMk cId="4194117054" sldId="5978"/>
            <ac:spMk id="19" creationId="{0E161B09-3424-4612-82D2-4E6D7C4930CA}"/>
          </ac:spMkLst>
        </pc:spChg>
        <pc:spChg chg="add mod">
          <ac:chgData name="Piotr Starczyński" userId="dc30f4bf-33af-43bd-8a93-22fb8b326249" providerId="ADAL" clId="{AA6DD698-9060-46DD-A0FA-191D2AEA1817}" dt="2021-05-10T14:06:00.934" v="21334" actId="1076"/>
          <ac:spMkLst>
            <pc:docMk/>
            <pc:sldMk cId="4194117054" sldId="5978"/>
            <ac:spMk id="20" creationId="{93401AC1-D45A-4B95-A095-547E4BBCA7E3}"/>
          </ac:spMkLst>
        </pc:spChg>
        <pc:spChg chg="add mod">
          <ac:chgData name="Piotr Starczyński" userId="dc30f4bf-33af-43bd-8a93-22fb8b326249" providerId="ADAL" clId="{AA6DD698-9060-46DD-A0FA-191D2AEA1817}" dt="2021-05-10T14:06:00.934" v="21334" actId="1076"/>
          <ac:spMkLst>
            <pc:docMk/>
            <pc:sldMk cId="4194117054" sldId="5978"/>
            <ac:spMk id="21" creationId="{D8576BBE-DCD0-4E63-BD02-E0CD8D7DDBD1}"/>
          </ac:spMkLst>
        </pc:spChg>
        <pc:spChg chg="add mod">
          <ac:chgData name="Piotr Starczyński" userId="dc30f4bf-33af-43bd-8a93-22fb8b326249" providerId="ADAL" clId="{AA6DD698-9060-46DD-A0FA-191D2AEA1817}" dt="2021-05-10T14:06:00.934" v="21334" actId="1076"/>
          <ac:spMkLst>
            <pc:docMk/>
            <pc:sldMk cId="4194117054" sldId="5978"/>
            <ac:spMk id="22" creationId="{A36F64A4-5E8B-4907-89D8-F05EC8351C81}"/>
          </ac:spMkLst>
        </pc:spChg>
        <pc:spChg chg="add mod">
          <ac:chgData name="Piotr Starczyński" userId="dc30f4bf-33af-43bd-8a93-22fb8b326249" providerId="ADAL" clId="{AA6DD698-9060-46DD-A0FA-191D2AEA1817}" dt="2021-05-10T14:06:00.934" v="21334" actId="1076"/>
          <ac:spMkLst>
            <pc:docMk/>
            <pc:sldMk cId="4194117054" sldId="5978"/>
            <ac:spMk id="23" creationId="{C65860C5-5907-468D-90C2-AC380226F78E}"/>
          </ac:spMkLst>
        </pc:spChg>
        <pc:spChg chg="add mod">
          <ac:chgData name="Piotr Starczyński" userId="dc30f4bf-33af-43bd-8a93-22fb8b326249" providerId="ADAL" clId="{AA6DD698-9060-46DD-A0FA-191D2AEA1817}" dt="2021-05-10T14:06:00.934" v="21334" actId="1076"/>
          <ac:spMkLst>
            <pc:docMk/>
            <pc:sldMk cId="4194117054" sldId="5978"/>
            <ac:spMk id="24" creationId="{2BD5E026-FE02-4FD5-B4FE-9CA3AC649E7B}"/>
          </ac:spMkLst>
        </pc:spChg>
        <pc:picChg chg="add mod modCrop">
          <ac:chgData name="Piotr Starczyński" userId="dc30f4bf-33af-43bd-8a93-22fb8b326249" providerId="ADAL" clId="{AA6DD698-9060-46DD-A0FA-191D2AEA1817}" dt="2021-05-10T14:06:00.934" v="21334" actId="1076"/>
          <ac:picMkLst>
            <pc:docMk/>
            <pc:sldMk cId="4194117054" sldId="5978"/>
            <ac:picMk id="3" creationId="{ED73B746-1417-49D4-971A-28C78580B910}"/>
          </ac:picMkLst>
        </pc:picChg>
      </pc:sldChg>
      <pc:sldChg chg="addSp delSp modSp add mod modNotesTx">
        <pc:chgData name="Piotr Starczyński" userId="dc30f4bf-33af-43bd-8a93-22fb8b326249" providerId="ADAL" clId="{AA6DD698-9060-46DD-A0FA-191D2AEA1817}" dt="2021-05-10T14:26:18.358" v="23163" actId="20577"/>
        <pc:sldMkLst>
          <pc:docMk/>
          <pc:sldMk cId="670913763" sldId="5979"/>
        </pc:sldMkLst>
        <pc:spChg chg="mod">
          <ac:chgData name="Piotr Starczyński" userId="dc30f4bf-33af-43bd-8a93-22fb8b326249" providerId="ADAL" clId="{AA6DD698-9060-46DD-A0FA-191D2AEA1817}" dt="2021-05-10T14:26:18.358" v="23163" actId="20577"/>
          <ac:spMkLst>
            <pc:docMk/>
            <pc:sldMk cId="670913763" sldId="5979"/>
            <ac:spMk id="5" creationId="{51355142-645F-4C73-9ED1-CF48E037E747}"/>
          </ac:spMkLst>
        </pc:spChg>
        <pc:spChg chg="del">
          <ac:chgData name="Piotr Starczyński" userId="dc30f4bf-33af-43bd-8a93-22fb8b326249" providerId="ADAL" clId="{AA6DD698-9060-46DD-A0FA-191D2AEA1817}" dt="2021-05-10T13:56:49.546" v="21185" actId="478"/>
          <ac:spMkLst>
            <pc:docMk/>
            <pc:sldMk cId="670913763" sldId="5979"/>
            <ac:spMk id="12" creationId="{C411CD42-EDC6-4AE1-94AF-3A71EF988DD4}"/>
          </ac:spMkLst>
        </pc:spChg>
        <pc:spChg chg="mod">
          <ac:chgData name="Piotr Starczyński" userId="dc30f4bf-33af-43bd-8a93-22fb8b326249" providerId="ADAL" clId="{AA6DD698-9060-46DD-A0FA-191D2AEA1817}" dt="2021-05-10T14:05:49.473" v="21333" actId="1076"/>
          <ac:spMkLst>
            <pc:docMk/>
            <pc:sldMk cId="670913763" sldId="5979"/>
            <ac:spMk id="13" creationId="{1833F5ED-E8CF-4D07-AD46-17E08E18E9FD}"/>
          </ac:spMkLst>
        </pc:spChg>
        <pc:spChg chg="mod">
          <ac:chgData name="Piotr Starczyński" userId="dc30f4bf-33af-43bd-8a93-22fb8b326249" providerId="ADAL" clId="{AA6DD698-9060-46DD-A0FA-191D2AEA1817}" dt="2021-05-10T14:05:49.473" v="21333" actId="1076"/>
          <ac:spMkLst>
            <pc:docMk/>
            <pc:sldMk cId="670913763" sldId="5979"/>
            <ac:spMk id="14" creationId="{8106B10A-5F96-44BB-BE02-F5E859279917}"/>
          </ac:spMkLst>
        </pc:spChg>
        <pc:spChg chg="del">
          <ac:chgData name="Piotr Starczyński" userId="dc30f4bf-33af-43bd-8a93-22fb8b326249" providerId="ADAL" clId="{AA6DD698-9060-46DD-A0FA-191D2AEA1817}" dt="2021-05-10T13:56:54.530" v="21187" actId="478"/>
          <ac:spMkLst>
            <pc:docMk/>
            <pc:sldMk cId="670913763" sldId="5979"/>
            <ac:spMk id="15" creationId="{3BCF9082-F35B-41CA-BDFC-CFD14EA8EBCF}"/>
          </ac:spMkLst>
        </pc:spChg>
        <pc:spChg chg="del">
          <ac:chgData name="Piotr Starczyński" userId="dc30f4bf-33af-43bd-8a93-22fb8b326249" providerId="ADAL" clId="{AA6DD698-9060-46DD-A0FA-191D2AEA1817}" dt="2021-05-10T13:56:56.363" v="21188" actId="478"/>
          <ac:spMkLst>
            <pc:docMk/>
            <pc:sldMk cId="670913763" sldId="5979"/>
            <ac:spMk id="16" creationId="{82B498BF-D3D0-4DC6-A1F1-A5A03DF9FC50}"/>
          </ac:spMkLst>
        </pc:spChg>
        <pc:spChg chg="del">
          <ac:chgData name="Piotr Starczyński" userId="dc30f4bf-33af-43bd-8a93-22fb8b326249" providerId="ADAL" clId="{AA6DD698-9060-46DD-A0FA-191D2AEA1817}" dt="2021-05-10T13:56:53.099" v="21186" actId="478"/>
          <ac:spMkLst>
            <pc:docMk/>
            <pc:sldMk cId="670913763" sldId="5979"/>
            <ac:spMk id="17" creationId="{5970A585-E3CD-46A5-B548-33C0EE3ED14A}"/>
          </ac:spMkLst>
        </pc:spChg>
        <pc:spChg chg="del">
          <ac:chgData name="Piotr Starczyński" userId="dc30f4bf-33af-43bd-8a93-22fb8b326249" providerId="ADAL" clId="{AA6DD698-9060-46DD-A0FA-191D2AEA1817}" dt="2021-05-10T13:56:53.099" v="21186" actId="478"/>
          <ac:spMkLst>
            <pc:docMk/>
            <pc:sldMk cId="670913763" sldId="5979"/>
            <ac:spMk id="18" creationId="{48998F83-C8C6-4BEA-8A43-6C04920033C9}"/>
          </ac:spMkLst>
        </pc:spChg>
        <pc:spChg chg="del">
          <ac:chgData name="Piotr Starczyński" userId="dc30f4bf-33af-43bd-8a93-22fb8b326249" providerId="ADAL" clId="{AA6DD698-9060-46DD-A0FA-191D2AEA1817}" dt="2021-05-10T13:56:53.099" v="21186" actId="478"/>
          <ac:spMkLst>
            <pc:docMk/>
            <pc:sldMk cId="670913763" sldId="5979"/>
            <ac:spMk id="19" creationId="{0E161B09-3424-4612-82D2-4E6D7C4930CA}"/>
          </ac:spMkLst>
        </pc:spChg>
        <pc:spChg chg="del">
          <ac:chgData name="Piotr Starczyński" userId="dc30f4bf-33af-43bd-8a93-22fb8b326249" providerId="ADAL" clId="{AA6DD698-9060-46DD-A0FA-191D2AEA1817}" dt="2021-05-10T13:56:53.099" v="21186" actId="478"/>
          <ac:spMkLst>
            <pc:docMk/>
            <pc:sldMk cId="670913763" sldId="5979"/>
            <ac:spMk id="20" creationId="{93401AC1-D45A-4B95-A095-547E4BBCA7E3}"/>
          </ac:spMkLst>
        </pc:spChg>
        <pc:spChg chg="del">
          <ac:chgData name="Piotr Starczyński" userId="dc30f4bf-33af-43bd-8a93-22fb8b326249" providerId="ADAL" clId="{AA6DD698-9060-46DD-A0FA-191D2AEA1817}" dt="2021-05-10T13:56:53.099" v="21186" actId="478"/>
          <ac:spMkLst>
            <pc:docMk/>
            <pc:sldMk cId="670913763" sldId="5979"/>
            <ac:spMk id="21" creationId="{D8576BBE-DCD0-4E63-BD02-E0CD8D7DDBD1}"/>
          </ac:spMkLst>
        </pc:spChg>
        <pc:spChg chg="del">
          <ac:chgData name="Piotr Starczyński" userId="dc30f4bf-33af-43bd-8a93-22fb8b326249" providerId="ADAL" clId="{AA6DD698-9060-46DD-A0FA-191D2AEA1817}" dt="2021-05-10T13:56:53.099" v="21186" actId="478"/>
          <ac:spMkLst>
            <pc:docMk/>
            <pc:sldMk cId="670913763" sldId="5979"/>
            <ac:spMk id="22" creationId="{A36F64A4-5E8B-4907-89D8-F05EC8351C81}"/>
          </ac:spMkLst>
        </pc:spChg>
        <pc:spChg chg="del">
          <ac:chgData name="Piotr Starczyński" userId="dc30f4bf-33af-43bd-8a93-22fb8b326249" providerId="ADAL" clId="{AA6DD698-9060-46DD-A0FA-191D2AEA1817}" dt="2021-05-10T13:56:53.099" v="21186" actId="478"/>
          <ac:spMkLst>
            <pc:docMk/>
            <pc:sldMk cId="670913763" sldId="5979"/>
            <ac:spMk id="23" creationId="{C65860C5-5907-468D-90C2-AC380226F78E}"/>
          </ac:spMkLst>
        </pc:spChg>
        <pc:spChg chg="del">
          <ac:chgData name="Piotr Starczyński" userId="dc30f4bf-33af-43bd-8a93-22fb8b326249" providerId="ADAL" clId="{AA6DD698-9060-46DD-A0FA-191D2AEA1817}" dt="2021-05-10T13:56:53.099" v="21186" actId="478"/>
          <ac:spMkLst>
            <pc:docMk/>
            <pc:sldMk cId="670913763" sldId="5979"/>
            <ac:spMk id="24" creationId="{2BD5E026-FE02-4FD5-B4FE-9CA3AC649E7B}"/>
          </ac:spMkLst>
        </pc:spChg>
        <pc:spChg chg="add mod">
          <ac:chgData name="Piotr Starczyński" userId="dc30f4bf-33af-43bd-8a93-22fb8b326249" providerId="ADAL" clId="{AA6DD698-9060-46DD-A0FA-191D2AEA1817}" dt="2021-05-10T14:05:49.473" v="21333" actId="1076"/>
          <ac:spMkLst>
            <pc:docMk/>
            <pc:sldMk cId="670913763" sldId="5979"/>
            <ac:spMk id="25" creationId="{23C7A7CA-807C-4DF4-A5B6-EFB80ABFE196}"/>
          </ac:spMkLst>
        </pc:spChg>
        <pc:spChg chg="add mod">
          <ac:chgData name="Piotr Starczyński" userId="dc30f4bf-33af-43bd-8a93-22fb8b326249" providerId="ADAL" clId="{AA6DD698-9060-46DD-A0FA-191D2AEA1817}" dt="2021-05-10T14:05:49.473" v="21333" actId="1076"/>
          <ac:spMkLst>
            <pc:docMk/>
            <pc:sldMk cId="670913763" sldId="5979"/>
            <ac:spMk id="26" creationId="{D2A02041-3ACF-4936-8678-1425C3851050}"/>
          </ac:spMkLst>
        </pc:spChg>
        <pc:spChg chg="add del mod">
          <ac:chgData name="Piotr Starczyński" userId="dc30f4bf-33af-43bd-8a93-22fb8b326249" providerId="ADAL" clId="{AA6DD698-9060-46DD-A0FA-191D2AEA1817}" dt="2021-05-10T14:01:31.533" v="21280"/>
          <ac:spMkLst>
            <pc:docMk/>
            <pc:sldMk cId="670913763" sldId="5979"/>
            <ac:spMk id="28" creationId="{1FA6CE9B-7E3E-4430-ABF0-42A94455583C}"/>
          </ac:spMkLst>
        </pc:spChg>
        <pc:spChg chg="add mod">
          <ac:chgData name="Piotr Starczyński" userId="dc30f4bf-33af-43bd-8a93-22fb8b326249" providerId="ADAL" clId="{AA6DD698-9060-46DD-A0FA-191D2AEA1817}" dt="2021-05-10T14:02:09.053" v="21288" actId="571"/>
          <ac:spMkLst>
            <pc:docMk/>
            <pc:sldMk cId="670913763" sldId="5979"/>
            <ac:spMk id="29" creationId="{3C9EA981-2129-4D2A-8EAC-1C4B98045935}"/>
          </ac:spMkLst>
        </pc:spChg>
        <pc:spChg chg="add mod">
          <ac:chgData name="Piotr Starczyński" userId="dc30f4bf-33af-43bd-8a93-22fb8b326249" providerId="ADAL" clId="{AA6DD698-9060-46DD-A0FA-191D2AEA1817}" dt="2021-05-10T14:02:09.053" v="21288" actId="571"/>
          <ac:spMkLst>
            <pc:docMk/>
            <pc:sldMk cId="670913763" sldId="5979"/>
            <ac:spMk id="30" creationId="{2412EEB8-3259-464A-95B2-AAF164A61267}"/>
          </ac:spMkLst>
        </pc:spChg>
        <pc:spChg chg="add mod">
          <ac:chgData name="Piotr Starczyński" userId="dc30f4bf-33af-43bd-8a93-22fb8b326249" providerId="ADAL" clId="{AA6DD698-9060-46DD-A0FA-191D2AEA1817}" dt="2021-05-10T14:06:26.790" v="21338" actId="1076"/>
          <ac:spMkLst>
            <pc:docMk/>
            <pc:sldMk cId="670913763" sldId="5979"/>
            <ac:spMk id="31" creationId="{85E8589B-ABAF-4B9F-A028-A9AE0F22B0B3}"/>
          </ac:spMkLst>
        </pc:spChg>
        <pc:spChg chg="add mod">
          <ac:chgData name="Piotr Starczyński" userId="dc30f4bf-33af-43bd-8a93-22fb8b326249" providerId="ADAL" clId="{AA6DD698-9060-46DD-A0FA-191D2AEA1817}" dt="2021-05-10T14:06:26.790" v="21338" actId="1076"/>
          <ac:spMkLst>
            <pc:docMk/>
            <pc:sldMk cId="670913763" sldId="5979"/>
            <ac:spMk id="32" creationId="{64FE0D73-5B10-40EF-B900-41B55A665AFC}"/>
          </ac:spMkLst>
        </pc:spChg>
        <pc:spChg chg="add mod">
          <ac:chgData name="Piotr Starczyński" userId="dc30f4bf-33af-43bd-8a93-22fb8b326249" providerId="ADAL" clId="{AA6DD698-9060-46DD-A0FA-191D2AEA1817}" dt="2021-05-10T14:06:33.281" v="21340" actId="14100"/>
          <ac:spMkLst>
            <pc:docMk/>
            <pc:sldMk cId="670913763" sldId="5979"/>
            <ac:spMk id="34" creationId="{71940EE8-6C2C-49F1-89D1-25CC1088E265}"/>
          </ac:spMkLst>
        </pc:spChg>
        <pc:spChg chg="add mod">
          <ac:chgData name="Piotr Starczyński" userId="dc30f4bf-33af-43bd-8a93-22fb8b326249" providerId="ADAL" clId="{AA6DD698-9060-46DD-A0FA-191D2AEA1817}" dt="2021-05-10T14:06:36.378" v="21341" actId="1076"/>
          <ac:spMkLst>
            <pc:docMk/>
            <pc:sldMk cId="670913763" sldId="5979"/>
            <ac:spMk id="35" creationId="{76FEEB3C-2D00-41AD-A317-E3A6B4316480}"/>
          </ac:spMkLst>
        </pc:spChg>
        <pc:spChg chg="add mod">
          <ac:chgData name="Piotr Starczyński" userId="dc30f4bf-33af-43bd-8a93-22fb8b326249" providerId="ADAL" clId="{AA6DD698-9060-46DD-A0FA-191D2AEA1817}" dt="2021-05-10T14:09:52.388" v="21827" actId="1036"/>
          <ac:spMkLst>
            <pc:docMk/>
            <pc:sldMk cId="670913763" sldId="5979"/>
            <ac:spMk id="36" creationId="{FDAF8416-3A4A-4DE3-9F07-0F88F0B54A44}"/>
          </ac:spMkLst>
        </pc:spChg>
        <pc:spChg chg="add mod">
          <ac:chgData name="Piotr Starczyński" userId="dc30f4bf-33af-43bd-8a93-22fb8b326249" providerId="ADAL" clId="{AA6DD698-9060-46DD-A0FA-191D2AEA1817}" dt="2021-05-10T14:09:45.071" v="21824" actId="20577"/>
          <ac:spMkLst>
            <pc:docMk/>
            <pc:sldMk cId="670913763" sldId="5979"/>
            <ac:spMk id="37" creationId="{69EBE03E-5115-460E-9C1A-E1E63717B1C7}"/>
          </ac:spMkLst>
        </pc:spChg>
        <pc:spChg chg="add mod">
          <ac:chgData name="Piotr Starczyński" userId="dc30f4bf-33af-43bd-8a93-22fb8b326249" providerId="ADAL" clId="{AA6DD698-9060-46DD-A0FA-191D2AEA1817}" dt="2021-05-10T14:10:45.354" v="21848" actId="14100"/>
          <ac:spMkLst>
            <pc:docMk/>
            <pc:sldMk cId="670913763" sldId="5979"/>
            <ac:spMk id="38" creationId="{6759BB1F-CCC2-4294-B1D4-5D22A6ABDD19}"/>
          </ac:spMkLst>
        </pc:spChg>
        <pc:spChg chg="add mod">
          <ac:chgData name="Piotr Starczyński" userId="dc30f4bf-33af-43bd-8a93-22fb8b326249" providerId="ADAL" clId="{AA6DD698-9060-46DD-A0FA-191D2AEA1817}" dt="2021-05-10T14:10:53.651" v="21850" actId="1076"/>
          <ac:spMkLst>
            <pc:docMk/>
            <pc:sldMk cId="670913763" sldId="5979"/>
            <ac:spMk id="39" creationId="{7383F83A-D3BD-40DF-AA37-38079A783CDD}"/>
          </ac:spMkLst>
        </pc:spChg>
        <pc:picChg chg="del">
          <ac:chgData name="Piotr Starczyński" userId="dc30f4bf-33af-43bd-8a93-22fb8b326249" providerId="ADAL" clId="{AA6DD698-9060-46DD-A0FA-191D2AEA1817}" dt="2021-05-10T13:57:29.155" v="21189" actId="478"/>
          <ac:picMkLst>
            <pc:docMk/>
            <pc:sldMk cId="670913763" sldId="5979"/>
            <ac:picMk id="3" creationId="{ED73B746-1417-49D4-971A-28C78580B910}"/>
          </ac:picMkLst>
        </pc:picChg>
        <pc:picChg chg="add del mod ord">
          <ac:chgData name="Piotr Starczyński" userId="dc30f4bf-33af-43bd-8a93-22fb8b326249" providerId="ADAL" clId="{AA6DD698-9060-46DD-A0FA-191D2AEA1817}" dt="2021-05-10T14:01:31.531" v="21278" actId="478"/>
          <ac:picMkLst>
            <pc:docMk/>
            <pc:sldMk cId="670913763" sldId="5979"/>
            <ac:picMk id="4" creationId="{C75868EC-586E-4CA4-AF98-F3385FCE7730}"/>
          </ac:picMkLst>
        </pc:picChg>
        <pc:picChg chg="add del mod ord">
          <ac:chgData name="Piotr Starczyński" userId="dc30f4bf-33af-43bd-8a93-22fb8b326249" providerId="ADAL" clId="{AA6DD698-9060-46DD-A0FA-191D2AEA1817}" dt="2021-05-10T14:03:25.572" v="21290" actId="478"/>
          <ac:picMkLst>
            <pc:docMk/>
            <pc:sldMk cId="670913763" sldId="5979"/>
            <ac:picMk id="8" creationId="{5C3F0ABB-A56F-442A-ACA5-BD570E1EF9B7}"/>
          </ac:picMkLst>
        </pc:picChg>
        <pc:picChg chg="add del mod ord">
          <ac:chgData name="Piotr Starczyński" userId="dc30f4bf-33af-43bd-8a93-22fb8b326249" providerId="ADAL" clId="{AA6DD698-9060-46DD-A0FA-191D2AEA1817}" dt="2021-05-10T14:04:21.806" v="21313" actId="478"/>
          <ac:picMkLst>
            <pc:docMk/>
            <pc:sldMk cId="670913763" sldId="5979"/>
            <ac:picMk id="10" creationId="{6C44FBC4-7ED8-40C7-A7F8-FA8FF1CBBA47}"/>
          </ac:picMkLst>
        </pc:picChg>
        <pc:picChg chg="add mod ord">
          <ac:chgData name="Piotr Starczyński" userId="dc30f4bf-33af-43bd-8a93-22fb8b326249" providerId="ADAL" clId="{AA6DD698-9060-46DD-A0FA-191D2AEA1817}" dt="2021-05-10T14:05:49.473" v="21333" actId="1076"/>
          <ac:picMkLst>
            <pc:docMk/>
            <pc:sldMk cId="670913763" sldId="5979"/>
            <ac:picMk id="33" creationId="{F43024BC-06D5-47C8-B40B-6CD1D03FD480}"/>
          </ac:picMkLst>
        </pc:picChg>
      </pc:sldChg>
      <pc:sldChg chg="addSp delSp modSp add mod modNotesTx">
        <pc:chgData name="Piotr Starczyński" userId="dc30f4bf-33af-43bd-8a93-22fb8b326249" providerId="ADAL" clId="{AA6DD698-9060-46DD-A0FA-191D2AEA1817}" dt="2021-05-10T14:26:12.949" v="23157" actId="20577"/>
        <pc:sldMkLst>
          <pc:docMk/>
          <pc:sldMk cId="1312222043" sldId="5980"/>
        </pc:sldMkLst>
        <pc:spChg chg="mod">
          <ac:chgData name="Piotr Starczyński" userId="dc30f4bf-33af-43bd-8a93-22fb8b326249" providerId="ADAL" clId="{AA6DD698-9060-46DD-A0FA-191D2AEA1817}" dt="2021-05-10T14:26:12.949" v="23157" actId="20577"/>
          <ac:spMkLst>
            <pc:docMk/>
            <pc:sldMk cId="1312222043" sldId="5980"/>
            <ac:spMk id="5" creationId="{51355142-645F-4C73-9ED1-CF48E037E747}"/>
          </ac:spMkLst>
        </pc:spChg>
        <pc:spChg chg="mod">
          <ac:chgData name="Piotr Starczyński" userId="dc30f4bf-33af-43bd-8a93-22fb8b326249" providerId="ADAL" clId="{AA6DD698-9060-46DD-A0FA-191D2AEA1817}" dt="2021-05-10T14:16:36.844" v="22289" actId="1035"/>
          <ac:spMkLst>
            <pc:docMk/>
            <pc:sldMk cId="1312222043" sldId="5980"/>
            <ac:spMk id="13" creationId="{1833F5ED-E8CF-4D07-AD46-17E08E18E9FD}"/>
          </ac:spMkLst>
        </pc:spChg>
        <pc:spChg chg="mod">
          <ac:chgData name="Piotr Starczyński" userId="dc30f4bf-33af-43bd-8a93-22fb8b326249" providerId="ADAL" clId="{AA6DD698-9060-46DD-A0FA-191D2AEA1817}" dt="2021-05-10T14:16:36.844" v="22289" actId="1035"/>
          <ac:spMkLst>
            <pc:docMk/>
            <pc:sldMk cId="1312222043" sldId="5980"/>
            <ac:spMk id="14" creationId="{8106B10A-5F96-44BB-BE02-F5E859279917}"/>
          </ac:spMkLst>
        </pc:spChg>
        <pc:spChg chg="add mod">
          <ac:chgData name="Piotr Starczyński" userId="dc30f4bf-33af-43bd-8a93-22fb8b326249" providerId="ADAL" clId="{AA6DD698-9060-46DD-A0FA-191D2AEA1817}" dt="2021-05-10T14:18:11.979" v="22312" actId="14100"/>
          <ac:spMkLst>
            <pc:docMk/>
            <pc:sldMk cId="1312222043" sldId="5980"/>
            <ac:spMk id="20" creationId="{5AB93AED-5497-4C18-80DD-EA17C1BA6E6E}"/>
          </ac:spMkLst>
        </pc:spChg>
        <pc:spChg chg="add mod">
          <ac:chgData name="Piotr Starczyński" userId="dc30f4bf-33af-43bd-8a93-22fb8b326249" providerId="ADAL" clId="{AA6DD698-9060-46DD-A0FA-191D2AEA1817}" dt="2021-05-10T14:18:20.419" v="22316" actId="20577"/>
          <ac:spMkLst>
            <pc:docMk/>
            <pc:sldMk cId="1312222043" sldId="5980"/>
            <ac:spMk id="21" creationId="{9BF36061-BC57-4496-8F82-CDD4D9B7E036}"/>
          </ac:spMkLst>
        </pc:spChg>
        <pc:spChg chg="mod">
          <ac:chgData name="Piotr Starczyński" userId="dc30f4bf-33af-43bd-8a93-22fb8b326249" providerId="ADAL" clId="{AA6DD698-9060-46DD-A0FA-191D2AEA1817}" dt="2021-05-10T14:16:51.046" v="22293" actId="14100"/>
          <ac:spMkLst>
            <pc:docMk/>
            <pc:sldMk cId="1312222043" sldId="5980"/>
            <ac:spMk id="25" creationId="{23C7A7CA-807C-4DF4-A5B6-EFB80ABFE196}"/>
          </ac:spMkLst>
        </pc:spChg>
        <pc:spChg chg="mod">
          <ac:chgData name="Piotr Starczyński" userId="dc30f4bf-33af-43bd-8a93-22fb8b326249" providerId="ADAL" clId="{AA6DD698-9060-46DD-A0FA-191D2AEA1817}" dt="2021-05-10T14:16:51.046" v="22293" actId="14100"/>
          <ac:spMkLst>
            <pc:docMk/>
            <pc:sldMk cId="1312222043" sldId="5980"/>
            <ac:spMk id="26" creationId="{D2A02041-3ACF-4936-8678-1425C3851050}"/>
          </ac:spMkLst>
        </pc:spChg>
        <pc:spChg chg="mod">
          <ac:chgData name="Piotr Starczyński" userId="dc30f4bf-33af-43bd-8a93-22fb8b326249" providerId="ADAL" clId="{AA6DD698-9060-46DD-A0FA-191D2AEA1817}" dt="2021-05-10T14:17:00.556" v="22294" actId="1076"/>
          <ac:spMkLst>
            <pc:docMk/>
            <pc:sldMk cId="1312222043" sldId="5980"/>
            <ac:spMk id="31" creationId="{85E8589B-ABAF-4B9F-A028-A9AE0F22B0B3}"/>
          </ac:spMkLst>
        </pc:spChg>
        <pc:spChg chg="mod">
          <ac:chgData name="Piotr Starczyński" userId="dc30f4bf-33af-43bd-8a93-22fb8b326249" providerId="ADAL" clId="{AA6DD698-9060-46DD-A0FA-191D2AEA1817}" dt="2021-05-10T14:17:00.556" v="22294" actId="1076"/>
          <ac:spMkLst>
            <pc:docMk/>
            <pc:sldMk cId="1312222043" sldId="5980"/>
            <ac:spMk id="32" creationId="{64FE0D73-5B10-40EF-B900-41B55A665AFC}"/>
          </ac:spMkLst>
        </pc:spChg>
        <pc:spChg chg="mod">
          <ac:chgData name="Piotr Starczyński" userId="dc30f4bf-33af-43bd-8a93-22fb8b326249" providerId="ADAL" clId="{AA6DD698-9060-46DD-A0FA-191D2AEA1817}" dt="2021-05-10T14:17:57.274" v="22309" actId="1035"/>
          <ac:spMkLst>
            <pc:docMk/>
            <pc:sldMk cId="1312222043" sldId="5980"/>
            <ac:spMk id="34" creationId="{71940EE8-6C2C-49F1-89D1-25CC1088E265}"/>
          </ac:spMkLst>
        </pc:spChg>
        <pc:spChg chg="mod">
          <ac:chgData name="Piotr Starczyński" userId="dc30f4bf-33af-43bd-8a93-22fb8b326249" providerId="ADAL" clId="{AA6DD698-9060-46DD-A0FA-191D2AEA1817}" dt="2021-05-10T14:17:09.273" v="22296" actId="14100"/>
          <ac:spMkLst>
            <pc:docMk/>
            <pc:sldMk cId="1312222043" sldId="5980"/>
            <ac:spMk id="35" creationId="{76FEEB3C-2D00-41AD-A317-E3A6B4316480}"/>
          </ac:spMkLst>
        </pc:spChg>
        <pc:spChg chg="mod">
          <ac:chgData name="Piotr Starczyński" userId="dc30f4bf-33af-43bd-8a93-22fb8b326249" providerId="ADAL" clId="{AA6DD698-9060-46DD-A0FA-191D2AEA1817}" dt="2021-05-10T14:17:38.028" v="22302" actId="14100"/>
          <ac:spMkLst>
            <pc:docMk/>
            <pc:sldMk cId="1312222043" sldId="5980"/>
            <ac:spMk id="36" creationId="{FDAF8416-3A4A-4DE3-9F07-0F88F0B54A44}"/>
          </ac:spMkLst>
        </pc:spChg>
        <pc:spChg chg="mod">
          <ac:chgData name="Piotr Starczyński" userId="dc30f4bf-33af-43bd-8a93-22fb8b326249" providerId="ADAL" clId="{AA6DD698-9060-46DD-A0FA-191D2AEA1817}" dt="2021-05-10T14:17:43.480" v="22304" actId="1076"/>
          <ac:spMkLst>
            <pc:docMk/>
            <pc:sldMk cId="1312222043" sldId="5980"/>
            <ac:spMk id="37" creationId="{69EBE03E-5115-460E-9C1A-E1E63717B1C7}"/>
          </ac:spMkLst>
        </pc:spChg>
        <pc:spChg chg="del">
          <ac:chgData name="Piotr Starczyński" userId="dc30f4bf-33af-43bd-8a93-22fb8b326249" providerId="ADAL" clId="{AA6DD698-9060-46DD-A0FA-191D2AEA1817}" dt="2021-05-10T14:17:27.612" v="22299" actId="478"/>
          <ac:spMkLst>
            <pc:docMk/>
            <pc:sldMk cId="1312222043" sldId="5980"/>
            <ac:spMk id="38" creationId="{6759BB1F-CCC2-4294-B1D4-5D22A6ABDD19}"/>
          </ac:spMkLst>
        </pc:spChg>
        <pc:spChg chg="del">
          <ac:chgData name="Piotr Starczyński" userId="dc30f4bf-33af-43bd-8a93-22fb8b326249" providerId="ADAL" clId="{AA6DD698-9060-46DD-A0FA-191D2AEA1817}" dt="2021-05-10T14:17:27.612" v="22299" actId="478"/>
          <ac:spMkLst>
            <pc:docMk/>
            <pc:sldMk cId="1312222043" sldId="5980"/>
            <ac:spMk id="39" creationId="{7383F83A-D3BD-40DF-AA37-38079A783CDD}"/>
          </ac:spMkLst>
        </pc:spChg>
        <pc:picChg chg="add mod ord">
          <ac:chgData name="Piotr Starczyński" userId="dc30f4bf-33af-43bd-8a93-22fb8b326249" providerId="ADAL" clId="{AA6DD698-9060-46DD-A0FA-191D2AEA1817}" dt="2021-05-10T14:16:42.497" v="22291" actId="1076"/>
          <ac:picMkLst>
            <pc:docMk/>
            <pc:sldMk cId="1312222043" sldId="5980"/>
            <ac:picMk id="3" creationId="{BD6566DE-8C0C-4104-B7CB-52BB8E402187}"/>
          </ac:picMkLst>
        </pc:picChg>
        <pc:picChg chg="del">
          <ac:chgData name="Piotr Starczyński" userId="dc30f4bf-33af-43bd-8a93-22fb8b326249" providerId="ADAL" clId="{AA6DD698-9060-46DD-A0FA-191D2AEA1817}" dt="2021-05-10T14:15:52.043" v="22276" actId="478"/>
          <ac:picMkLst>
            <pc:docMk/>
            <pc:sldMk cId="1312222043" sldId="5980"/>
            <ac:picMk id="33" creationId="{F43024BC-06D5-47C8-B40B-6CD1D03FD480}"/>
          </ac:picMkLst>
        </pc:picChg>
      </pc:sldChg>
      <pc:sldChg chg="addSp delSp modSp add mod modNotesTx">
        <pc:chgData name="Piotr Starczyński" userId="dc30f4bf-33af-43bd-8a93-22fb8b326249" providerId="ADAL" clId="{AA6DD698-9060-46DD-A0FA-191D2AEA1817}" dt="2021-05-10T14:28:51.616" v="23259" actId="1076"/>
        <pc:sldMkLst>
          <pc:docMk/>
          <pc:sldMk cId="4038389879" sldId="5981"/>
        </pc:sldMkLst>
        <pc:spChg chg="mod">
          <ac:chgData name="Piotr Starczyński" userId="dc30f4bf-33af-43bd-8a93-22fb8b326249" providerId="ADAL" clId="{AA6DD698-9060-46DD-A0FA-191D2AEA1817}" dt="2021-05-10T14:27:16.239" v="23193" actId="20577"/>
          <ac:spMkLst>
            <pc:docMk/>
            <pc:sldMk cId="4038389879" sldId="5981"/>
            <ac:spMk id="5" creationId="{51355142-645F-4C73-9ED1-CF48E037E747}"/>
          </ac:spMkLst>
        </pc:spChg>
        <pc:spChg chg="del">
          <ac:chgData name="Piotr Starczyński" userId="dc30f4bf-33af-43bd-8a93-22fb8b326249" providerId="ADAL" clId="{AA6DD698-9060-46DD-A0FA-191D2AEA1817}" dt="2021-05-10T14:27:21.867" v="23195" actId="478"/>
          <ac:spMkLst>
            <pc:docMk/>
            <pc:sldMk cId="4038389879" sldId="5981"/>
            <ac:spMk id="13" creationId="{1833F5ED-E8CF-4D07-AD46-17E08E18E9FD}"/>
          </ac:spMkLst>
        </pc:spChg>
        <pc:spChg chg="del">
          <ac:chgData name="Piotr Starczyński" userId="dc30f4bf-33af-43bd-8a93-22fb8b326249" providerId="ADAL" clId="{AA6DD698-9060-46DD-A0FA-191D2AEA1817}" dt="2021-05-10T14:27:21.867" v="23195" actId="478"/>
          <ac:spMkLst>
            <pc:docMk/>
            <pc:sldMk cId="4038389879" sldId="5981"/>
            <ac:spMk id="14" creationId="{8106B10A-5F96-44BB-BE02-F5E859279917}"/>
          </ac:spMkLst>
        </pc:spChg>
        <pc:spChg chg="del">
          <ac:chgData name="Piotr Starczyński" userId="dc30f4bf-33af-43bd-8a93-22fb8b326249" providerId="ADAL" clId="{AA6DD698-9060-46DD-A0FA-191D2AEA1817}" dt="2021-05-10T14:27:21.867" v="23195" actId="478"/>
          <ac:spMkLst>
            <pc:docMk/>
            <pc:sldMk cId="4038389879" sldId="5981"/>
            <ac:spMk id="20" creationId="{5AB93AED-5497-4C18-80DD-EA17C1BA6E6E}"/>
          </ac:spMkLst>
        </pc:spChg>
        <pc:spChg chg="del">
          <ac:chgData name="Piotr Starczyński" userId="dc30f4bf-33af-43bd-8a93-22fb8b326249" providerId="ADAL" clId="{AA6DD698-9060-46DD-A0FA-191D2AEA1817}" dt="2021-05-10T14:27:21.867" v="23195" actId="478"/>
          <ac:spMkLst>
            <pc:docMk/>
            <pc:sldMk cId="4038389879" sldId="5981"/>
            <ac:spMk id="21" creationId="{9BF36061-BC57-4496-8F82-CDD4D9B7E036}"/>
          </ac:spMkLst>
        </pc:spChg>
        <pc:spChg chg="del">
          <ac:chgData name="Piotr Starczyński" userId="dc30f4bf-33af-43bd-8a93-22fb8b326249" providerId="ADAL" clId="{AA6DD698-9060-46DD-A0FA-191D2AEA1817}" dt="2021-05-10T14:27:21.867" v="23195" actId="478"/>
          <ac:spMkLst>
            <pc:docMk/>
            <pc:sldMk cId="4038389879" sldId="5981"/>
            <ac:spMk id="25" creationId="{23C7A7CA-807C-4DF4-A5B6-EFB80ABFE196}"/>
          </ac:spMkLst>
        </pc:spChg>
        <pc:spChg chg="del">
          <ac:chgData name="Piotr Starczyński" userId="dc30f4bf-33af-43bd-8a93-22fb8b326249" providerId="ADAL" clId="{AA6DD698-9060-46DD-A0FA-191D2AEA1817}" dt="2021-05-10T14:27:21.867" v="23195" actId="478"/>
          <ac:spMkLst>
            <pc:docMk/>
            <pc:sldMk cId="4038389879" sldId="5981"/>
            <ac:spMk id="26" creationId="{D2A02041-3ACF-4936-8678-1425C3851050}"/>
          </ac:spMkLst>
        </pc:spChg>
        <pc:spChg chg="del">
          <ac:chgData name="Piotr Starczyński" userId="dc30f4bf-33af-43bd-8a93-22fb8b326249" providerId="ADAL" clId="{AA6DD698-9060-46DD-A0FA-191D2AEA1817}" dt="2021-05-10T14:27:21.867" v="23195" actId="478"/>
          <ac:spMkLst>
            <pc:docMk/>
            <pc:sldMk cId="4038389879" sldId="5981"/>
            <ac:spMk id="31" creationId="{85E8589B-ABAF-4B9F-A028-A9AE0F22B0B3}"/>
          </ac:spMkLst>
        </pc:spChg>
        <pc:spChg chg="del">
          <ac:chgData name="Piotr Starczyński" userId="dc30f4bf-33af-43bd-8a93-22fb8b326249" providerId="ADAL" clId="{AA6DD698-9060-46DD-A0FA-191D2AEA1817}" dt="2021-05-10T14:27:21.867" v="23195" actId="478"/>
          <ac:spMkLst>
            <pc:docMk/>
            <pc:sldMk cId="4038389879" sldId="5981"/>
            <ac:spMk id="32" creationId="{64FE0D73-5B10-40EF-B900-41B55A665AFC}"/>
          </ac:spMkLst>
        </pc:spChg>
        <pc:spChg chg="del">
          <ac:chgData name="Piotr Starczyński" userId="dc30f4bf-33af-43bd-8a93-22fb8b326249" providerId="ADAL" clId="{AA6DD698-9060-46DD-A0FA-191D2AEA1817}" dt="2021-05-10T14:27:21.867" v="23195" actId="478"/>
          <ac:spMkLst>
            <pc:docMk/>
            <pc:sldMk cId="4038389879" sldId="5981"/>
            <ac:spMk id="34" creationId="{71940EE8-6C2C-49F1-89D1-25CC1088E265}"/>
          </ac:spMkLst>
        </pc:spChg>
        <pc:spChg chg="del">
          <ac:chgData name="Piotr Starczyński" userId="dc30f4bf-33af-43bd-8a93-22fb8b326249" providerId="ADAL" clId="{AA6DD698-9060-46DD-A0FA-191D2AEA1817}" dt="2021-05-10T14:27:21.867" v="23195" actId="478"/>
          <ac:spMkLst>
            <pc:docMk/>
            <pc:sldMk cId="4038389879" sldId="5981"/>
            <ac:spMk id="35" creationId="{76FEEB3C-2D00-41AD-A317-E3A6B4316480}"/>
          </ac:spMkLst>
        </pc:spChg>
        <pc:spChg chg="del">
          <ac:chgData name="Piotr Starczyński" userId="dc30f4bf-33af-43bd-8a93-22fb8b326249" providerId="ADAL" clId="{AA6DD698-9060-46DD-A0FA-191D2AEA1817}" dt="2021-05-10T14:27:21.867" v="23195" actId="478"/>
          <ac:spMkLst>
            <pc:docMk/>
            <pc:sldMk cId="4038389879" sldId="5981"/>
            <ac:spMk id="36" creationId="{FDAF8416-3A4A-4DE3-9F07-0F88F0B54A44}"/>
          </ac:spMkLst>
        </pc:spChg>
        <pc:spChg chg="del">
          <ac:chgData name="Piotr Starczyński" userId="dc30f4bf-33af-43bd-8a93-22fb8b326249" providerId="ADAL" clId="{AA6DD698-9060-46DD-A0FA-191D2AEA1817}" dt="2021-05-10T14:27:21.867" v="23195" actId="478"/>
          <ac:spMkLst>
            <pc:docMk/>
            <pc:sldMk cId="4038389879" sldId="5981"/>
            <ac:spMk id="37" creationId="{69EBE03E-5115-460E-9C1A-E1E63717B1C7}"/>
          </ac:spMkLst>
        </pc:spChg>
        <pc:picChg chg="del">
          <ac:chgData name="Piotr Starczyński" userId="dc30f4bf-33af-43bd-8a93-22fb8b326249" providerId="ADAL" clId="{AA6DD698-9060-46DD-A0FA-191D2AEA1817}" dt="2021-05-10T14:27:18.630" v="23194" actId="478"/>
          <ac:picMkLst>
            <pc:docMk/>
            <pc:sldMk cId="4038389879" sldId="5981"/>
            <ac:picMk id="3" creationId="{BD6566DE-8C0C-4104-B7CB-52BB8E402187}"/>
          </ac:picMkLst>
        </pc:picChg>
        <pc:picChg chg="add mod">
          <ac:chgData name="Piotr Starczyński" userId="dc30f4bf-33af-43bd-8a93-22fb8b326249" providerId="ADAL" clId="{AA6DD698-9060-46DD-A0FA-191D2AEA1817}" dt="2021-05-10T14:28:51.616" v="23259" actId="1076"/>
          <ac:picMkLst>
            <pc:docMk/>
            <pc:sldMk cId="4038389879" sldId="5981"/>
            <ac:picMk id="4" creationId="{850DD9E6-21F1-48F0-BE76-51F6B495735B}"/>
          </ac:picMkLst>
        </pc:picChg>
      </pc:sldChg>
      <pc:sldChg chg="addSp delSp modSp add mod modNotesTx">
        <pc:chgData name="Piotr Starczyński" userId="dc30f4bf-33af-43bd-8a93-22fb8b326249" providerId="ADAL" clId="{AA6DD698-9060-46DD-A0FA-191D2AEA1817}" dt="2021-05-10T16:22:56.047" v="29389" actId="20577"/>
        <pc:sldMkLst>
          <pc:docMk/>
          <pc:sldMk cId="3265243284" sldId="5982"/>
        </pc:sldMkLst>
        <pc:spChg chg="mod">
          <ac:chgData name="Piotr Starczyński" userId="dc30f4bf-33af-43bd-8a93-22fb8b326249" providerId="ADAL" clId="{AA6DD698-9060-46DD-A0FA-191D2AEA1817}" dt="2021-05-10T14:31:08.505" v="23301" actId="20577"/>
          <ac:spMkLst>
            <pc:docMk/>
            <pc:sldMk cId="3265243284" sldId="5982"/>
            <ac:spMk id="5" creationId="{51355142-645F-4C73-9ED1-CF48E037E747}"/>
          </ac:spMkLst>
        </pc:spChg>
        <pc:spChg chg="del">
          <ac:chgData name="Piotr Starczyński" userId="dc30f4bf-33af-43bd-8a93-22fb8b326249" providerId="ADAL" clId="{AA6DD698-9060-46DD-A0FA-191D2AEA1817}" dt="2021-05-10T14:30:52.233" v="23284" actId="478"/>
          <ac:spMkLst>
            <pc:docMk/>
            <pc:sldMk cId="3265243284" sldId="5982"/>
            <ac:spMk id="6" creationId="{AF60A2CA-E962-4421-A1FD-516A904629CB}"/>
          </ac:spMkLst>
        </pc:spChg>
        <pc:spChg chg="del">
          <ac:chgData name="Piotr Starczyński" userId="dc30f4bf-33af-43bd-8a93-22fb8b326249" providerId="ADAL" clId="{AA6DD698-9060-46DD-A0FA-191D2AEA1817}" dt="2021-05-10T14:30:52.233" v="23284" actId="478"/>
          <ac:spMkLst>
            <pc:docMk/>
            <pc:sldMk cId="3265243284" sldId="5982"/>
            <ac:spMk id="13" creationId="{1833F5ED-E8CF-4D07-AD46-17E08E18E9FD}"/>
          </ac:spMkLst>
        </pc:spChg>
        <pc:spChg chg="del">
          <ac:chgData name="Piotr Starczyński" userId="dc30f4bf-33af-43bd-8a93-22fb8b326249" providerId="ADAL" clId="{AA6DD698-9060-46DD-A0FA-191D2AEA1817}" dt="2021-05-10T14:30:52.233" v="23284" actId="478"/>
          <ac:spMkLst>
            <pc:docMk/>
            <pc:sldMk cId="3265243284" sldId="5982"/>
            <ac:spMk id="14" creationId="{8106B10A-5F96-44BB-BE02-F5E859279917}"/>
          </ac:spMkLst>
        </pc:spChg>
        <pc:spChg chg="del">
          <ac:chgData name="Piotr Starczyński" userId="dc30f4bf-33af-43bd-8a93-22fb8b326249" providerId="ADAL" clId="{AA6DD698-9060-46DD-A0FA-191D2AEA1817}" dt="2021-05-10T14:30:52.233" v="23284" actId="478"/>
          <ac:spMkLst>
            <pc:docMk/>
            <pc:sldMk cId="3265243284" sldId="5982"/>
            <ac:spMk id="20" creationId="{5AB93AED-5497-4C18-80DD-EA17C1BA6E6E}"/>
          </ac:spMkLst>
        </pc:spChg>
        <pc:spChg chg="del">
          <ac:chgData name="Piotr Starczyński" userId="dc30f4bf-33af-43bd-8a93-22fb8b326249" providerId="ADAL" clId="{AA6DD698-9060-46DD-A0FA-191D2AEA1817}" dt="2021-05-10T14:30:52.233" v="23284" actId="478"/>
          <ac:spMkLst>
            <pc:docMk/>
            <pc:sldMk cId="3265243284" sldId="5982"/>
            <ac:spMk id="21" creationId="{9BF36061-BC57-4496-8F82-CDD4D9B7E036}"/>
          </ac:spMkLst>
        </pc:spChg>
        <pc:spChg chg="add mod">
          <ac:chgData name="Piotr Starczyński" userId="dc30f4bf-33af-43bd-8a93-22fb8b326249" providerId="ADAL" clId="{AA6DD698-9060-46DD-A0FA-191D2AEA1817}" dt="2021-05-10T16:21:44.075" v="29211" actId="1076"/>
          <ac:spMkLst>
            <pc:docMk/>
            <pc:sldMk cId="3265243284" sldId="5982"/>
            <ac:spMk id="22" creationId="{82BC305C-3A87-4955-AB8F-735EF140C49D}"/>
          </ac:spMkLst>
        </pc:spChg>
        <pc:spChg chg="del">
          <ac:chgData name="Piotr Starczyński" userId="dc30f4bf-33af-43bd-8a93-22fb8b326249" providerId="ADAL" clId="{AA6DD698-9060-46DD-A0FA-191D2AEA1817}" dt="2021-05-10T14:30:52.233" v="23284" actId="478"/>
          <ac:spMkLst>
            <pc:docMk/>
            <pc:sldMk cId="3265243284" sldId="5982"/>
            <ac:spMk id="25" creationId="{23C7A7CA-807C-4DF4-A5B6-EFB80ABFE196}"/>
          </ac:spMkLst>
        </pc:spChg>
        <pc:spChg chg="del">
          <ac:chgData name="Piotr Starczyński" userId="dc30f4bf-33af-43bd-8a93-22fb8b326249" providerId="ADAL" clId="{AA6DD698-9060-46DD-A0FA-191D2AEA1817}" dt="2021-05-10T14:30:52.233" v="23284" actId="478"/>
          <ac:spMkLst>
            <pc:docMk/>
            <pc:sldMk cId="3265243284" sldId="5982"/>
            <ac:spMk id="26" creationId="{D2A02041-3ACF-4936-8678-1425C3851050}"/>
          </ac:spMkLst>
        </pc:spChg>
        <pc:spChg chg="del">
          <ac:chgData name="Piotr Starczyński" userId="dc30f4bf-33af-43bd-8a93-22fb8b326249" providerId="ADAL" clId="{AA6DD698-9060-46DD-A0FA-191D2AEA1817}" dt="2021-05-10T14:30:52.233" v="23284" actId="478"/>
          <ac:spMkLst>
            <pc:docMk/>
            <pc:sldMk cId="3265243284" sldId="5982"/>
            <ac:spMk id="31" creationId="{85E8589B-ABAF-4B9F-A028-A9AE0F22B0B3}"/>
          </ac:spMkLst>
        </pc:spChg>
        <pc:spChg chg="del">
          <ac:chgData name="Piotr Starczyński" userId="dc30f4bf-33af-43bd-8a93-22fb8b326249" providerId="ADAL" clId="{AA6DD698-9060-46DD-A0FA-191D2AEA1817}" dt="2021-05-10T14:30:57.981" v="23286" actId="478"/>
          <ac:spMkLst>
            <pc:docMk/>
            <pc:sldMk cId="3265243284" sldId="5982"/>
            <ac:spMk id="32" creationId="{64FE0D73-5B10-40EF-B900-41B55A665AFC}"/>
          </ac:spMkLst>
        </pc:spChg>
        <pc:spChg chg="del">
          <ac:chgData name="Piotr Starczyński" userId="dc30f4bf-33af-43bd-8a93-22fb8b326249" providerId="ADAL" clId="{AA6DD698-9060-46DD-A0FA-191D2AEA1817}" dt="2021-05-10T14:30:52.233" v="23284" actId="478"/>
          <ac:spMkLst>
            <pc:docMk/>
            <pc:sldMk cId="3265243284" sldId="5982"/>
            <ac:spMk id="34" creationId="{71940EE8-6C2C-49F1-89D1-25CC1088E265}"/>
          </ac:spMkLst>
        </pc:spChg>
        <pc:spChg chg="del">
          <ac:chgData name="Piotr Starczyński" userId="dc30f4bf-33af-43bd-8a93-22fb8b326249" providerId="ADAL" clId="{AA6DD698-9060-46DD-A0FA-191D2AEA1817}" dt="2021-05-10T14:30:52.233" v="23284" actId="478"/>
          <ac:spMkLst>
            <pc:docMk/>
            <pc:sldMk cId="3265243284" sldId="5982"/>
            <ac:spMk id="35" creationId="{76FEEB3C-2D00-41AD-A317-E3A6B4316480}"/>
          </ac:spMkLst>
        </pc:spChg>
        <pc:spChg chg="del">
          <ac:chgData name="Piotr Starczyński" userId="dc30f4bf-33af-43bd-8a93-22fb8b326249" providerId="ADAL" clId="{AA6DD698-9060-46DD-A0FA-191D2AEA1817}" dt="2021-05-10T14:30:52.233" v="23284" actId="478"/>
          <ac:spMkLst>
            <pc:docMk/>
            <pc:sldMk cId="3265243284" sldId="5982"/>
            <ac:spMk id="36" creationId="{FDAF8416-3A4A-4DE3-9F07-0F88F0B54A44}"/>
          </ac:spMkLst>
        </pc:spChg>
        <pc:spChg chg="del">
          <ac:chgData name="Piotr Starczyński" userId="dc30f4bf-33af-43bd-8a93-22fb8b326249" providerId="ADAL" clId="{AA6DD698-9060-46DD-A0FA-191D2AEA1817}" dt="2021-05-10T14:30:52.233" v="23284" actId="478"/>
          <ac:spMkLst>
            <pc:docMk/>
            <pc:sldMk cId="3265243284" sldId="5982"/>
            <ac:spMk id="37" creationId="{69EBE03E-5115-460E-9C1A-E1E63717B1C7}"/>
          </ac:spMkLst>
        </pc:spChg>
        <pc:picChg chg="del">
          <ac:chgData name="Piotr Starczyński" userId="dc30f4bf-33af-43bd-8a93-22fb8b326249" providerId="ADAL" clId="{AA6DD698-9060-46DD-A0FA-191D2AEA1817}" dt="2021-05-10T14:30:54.720" v="23285" actId="478"/>
          <ac:picMkLst>
            <pc:docMk/>
            <pc:sldMk cId="3265243284" sldId="5982"/>
            <ac:picMk id="3" creationId="{BD6566DE-8C0C-4104-B7CB-52BB8E402187}"/>
          </ac:picMkLst>
        </pc:picChg>
        <pc:picChg chg="add del mod">
          <ac:chgData name="Piotr Starczyński" userId="dc30f4bf-33af-43bd-8a93-22fb8b326249" providerId="ADAL" clId="{AA6DD698-9060-46DD-A0FA-191D2AEA1817}" dt="2021-05-10T16:19:55.498" v="29202" actId="478"/>
          <ac:picMkLst>
            <pc:docMk/>
            <pc:sldMk cId="3265243284" sldId="5982"/>
            <ac:picMk id="4" creationId="{6CD54ADF-F6C8-4AB7-8A41-1725DE140D7C}"/>
          </ac:picMkLst>
        </pc:picChg>
        <pc:picChg chg="add del">
          <ac:chgData name="Piotr Starczyński" userId="dc30f4bf-33af-43bd-8a93-22fb8b326249" providerId="ADAL" clId="{AA6DD698-9060-46DD-A0FA-191D2AEA1817}" dt="2021-05-10T15:47:59.505" v="27453" actId="478"/>
          <ac:picMkLst>
            <pc:docMk/>
            <pc:sldMk cId="3265243284" sldId="5982"/>
            <ac:picMk id="8" creationId="{4918C503-A3F8-4E04-9997-55181DADA0E5}"/>
          </ac:picMkLst>
        </pc:picChg>
        <pc:picChg chg="add mod">
          <ac:chgData name="Piotr Starczyński" userId="dc30f4bf-33af-43bd-8a93-22fb8b326249" providerId="ADAL" clId="{AA6DD698-9060-46DD-A0FA-191D2AEA1817}" dt="2021-05-10T16:21:38.744" v="29209" actId="1076"/>
          <ac:picMkLst>
            <pc:docMk/>
            <pc:sldMk cId="3265243284" sldId="5982"/>
            <ac:picMk id="10" creationId="{390E1633-6CE3-4A34-B3F8-346B1260A6AC}"/>
          </ac:picMkLst>
        </pc:picChg>
      </pc:sldChg>
      <pc:sldChg chg="addSp delSp modSp add mod modNotesTx">
        <pc:chgData name="Piotr Starczyński" userId="dc30f4bf-33af-43bd-8a93-22fb8b326249" providerId="ADAL" clId="{AA6DD698-9060-46DD-A0FA-191D2AEA1817}" dt="2021-05-10T15:17:20.482" v="26483" actId="20577"/>
        <pc:sldMkLst>
          <pc:docMk/>
          <pc:sldMk cId="1590186069" sldId="5983"/>
        </pc:sldMkLst>
        <pc:spChg chg="mod">
          <ac:chgData name="Piotr Starczyński" userId="dc30f4bf-33af-43bd-8a93-22fb8b326249" providerId="ADAL" clId="{AA6DD698-9060-46DD-A0FA-191D2AEA1817}" dt="2021-05-10T14:29:00.839" v="23268" actId="20577"/>
          <ac:spMkLst>
            <pc:docMk/>
            <pc:sldMk cId="1590186069" sldId="5983"/>
            <ac:spMk id="5" creationId="{51355142-645F-4C73-9ED1-CF48E037E747}"/>
          </ac:spMkLst>
        </pc:spChg>
        <pc:spChg chg="add del mod">
          <ac:chgData name="Piotr Starczyński" userId="dc30f4bf-33af-43bd-8a93-22fb8b326249" providerId="ADAL" clId="{AA6DD698-9060-46DD-A0FA-191D2AEA1817}" dt="2021-05-10T14:56:39.339" v="24937" actId="478"/>
          <ac:spMkLst>
            <pc:docMk/>
            <pc:sldMk cId="1590186069" sldId="5983"/>
            <ac:spMk id="8" creationId="{A57CDC44-4895-4DF0-AAB5-4E9E72C49339}"/>
          </ac:spMkLst>
        </pc:spChg>
        <pc:spChg chg="add mod">
          <ac:chgData name="Piotr Starczyński" userId="dc30f4bf-33af-43bd-8a93-22fb8b326249" providerId="ADAL" clId="{AA6DD698-9060-46DD-A0FA-191D2AEA1817}" dt="2021-05-10T15:01:51.433" v="24988" actId="14100"/>
          <ac:spMkLst>
            <pc:docMk/>
            <pc:sldMk cId="1590186069" sldId="5983"/>
            <ac:spMk id="13" creationId="{DD83A848-F569-4BB3-8AFC-B0A47EABB06B}"/>
          </ac:spMkLst>
        </pc:spChg>
        <pc:spChg chg="add mod">
          <ac:chgData name="Piotr Starczyński" userId="dc30f4bf-33af-43bd-8a93-22fb8b326249" providerId="ADAL" clId="{AA6DD698-9060-46DD-A0FA-191D2AEA1817}" dt="2021-05-10T14:58:48.246" v="24959" actId="1076"/>
          <ac:spMkLst>
            <pc:docMk/>
            <pc:sldMk cId="1590186069" sldId="5983"/>
            <ac:spMk id="14" creationId="{C9920B4E-F1D8-42F5-9841-3D8886F4957B}"/>
          </ac:spMkLst>
        </pc:spChg>
        <pc:spChg chg="add mod">
          <ac:chgData name="Piotr Starczyński" userId="dc30f4bf-33af-43bd-8a93-22fb8b326249" providerId="ADAL" clId="{AA6DD698-9060-46DD-A0FA-191D2AEA1817}" dt="2021-05-10T14:59:05.993" v="24962" actId="14100"/>
          <ac:spMkLst>
            <pc:docMk/>
            <pc:sldMk cId="1590186069" sldId="5983"/>
            <ac:spMk id="15" creationId="{D87FF8E1-FEFE-43FA-B46A-4993F2172EB9}"/>
          </ac:spMkLst>
        </pc:spChg>
        <pc:spChg chg="add mod">
          <ac:chgData name="Piotr Starczyński" userId="dc30f4bf-33af-43bd-8a93-22fb8b326249" providerId="ADAL" clId="{AA6DD698-9060-46DD-A0FA-191D2AEA1817}" dt="2021-05-10T14:59:13.525" v="24964" actId="20577"/>
          <ac:spMkLst>
            <pc:docMk/>
            <pc:sldMk cId="1590186069" sldId="5983"/>
            <ac:spMk id="16" creationId="{D07020C1-131A-461C-8C96-E910A81E4147}"/>
          </ac:spMkLst>
        </pc:spChg>
        <pc:spChg chg="add mod">
          <ac:chgData name="Piotr Starczyński" userId="dc30f4bf-33af-43bd-8a93-22fb8b326249" providerId="ADAL" clId="{AA6DD698-9060-46DD-A0FA-191D2AEA1817}" dt="2021-05-10T15:02:01.233" v="24990" actId="1076"/>
          <ac:spMkLst>
            <pc:docMk/>
            <pc:sldMk cId="1590186069" sldId="5983"/>
            <ac:spMk id="17" creationId="{3690226A-87FC-44A5-8F92-168CBB379A6C}"/>
          </ac:spMkLst>
        </pc:spChg>
        <pc:spChg chg="add mod">
          <ac:chgData name="Piotr Starczyński" userId="dc30f4bf-33af-43bd-8a93-22fb8b326249" providerId="ADAL" clId="{AA6DD698-9060-46DD-A0FA-191D2AEA1817}" dt="2021-05-10T15:02:03.443" v="24991" actId="20577"/>
          <ac:spMkLst>
            <pc:docMk/>
            <pc:sldMk cId="1590186069" sldId="5983"/>
            <ac:spMk id="18" creationId="{1C9355AA-2479-42F3-BD25-00F05A07765F}"/>
          </ac:spMkLst>
        </pc:spChg>
        <pc:spChg chg="add mod">
          <ac:chgData name="Piotr Starczyński" userId="dc30f4bf-33af-43bd-8a93-22fb8b326249" providerId="ADAL" clId="{AA6DD698-9060-46DD-A0FA-191D2AEA1817}" dt="2021-05-10T15:02:28.050" v="24997" actId="14100"/>
          <ac:spMkLst>
            <pc:docMk/>
            <pc:sldMk cId="1590186069" sldId="5983"/>
            <ac:spMk id="23" creationId="{23A3AAF3-6737-45C3-8E93-17DB92B3E463}"/>
          </ac:spMkLst>
        </pc:spChg>
        <pc:spChg chg="add mod">
          <ac:chgData name="Piotr Starczyński" userId="dc30f4bf-33af-43bd-8a93-22fb8b326249" providerId="ADAL" clId="{AA6DD698-9060-46DD-A0FA-191D2AEA1817}" dt="2021-05-10T15:02:34.779" v="24999" actId="20577"/>
          <ac:spMkLst>
            <pc:docMk/>
            <pc:sldMk cId="1590186069" sldId="5983"/>
            <ac:spMk id="24" creationId="{924B773C-2F75-4D19-A2C1-EF1679B20BFD}"/>
          </ac:spMkLst>
        </pc:spChg>
        <pc:spChg chg="add mod">
          <ac:chgData name="Piotr Starczyński" userId="dc30f4bf-33af-43bd-8a93-22fb8b326249" providerId="ADAL" clId="{AA6DD698-9060-46DD-A0FA-191D2AEA1817}" dt="2021-05-10T15:03:09.597" v="25013" actId="1037"/>
          <ac:spMkLst>
            <pc:docMk/>
            <pc:sldMk cId="1590186069" sldId="5983"/>
            <ac:spMk id="25" creationId="{A6B1B03E-385B-40AD-914C-DDD0E3AF46B7}"/>
          </ac:spMkLst>
        </pc:spChg>
        <pc:spChg chg="add mod">
          <ac:chgData name="Piotr Starczyński" userId="dc30f4bf-33af-43bd-8a93-22fb8b326249" providerId="ADAL" clId="{AA6DD698-9060-46DD-A0FA-191D2AEA1817}" dt="2021-05-10T15:03:00.153" v="25004" actId="1076"/>
          <ac:spMkLst>
            <pc:docMk/>
            <pc:sldMk cId="1590186069" sldId="5983"/>
            <ac:spMk id="26" creationId="{EC8DE52E-41D5-4A76-BC67-406E2AEDE8B2}"/>
          </ac:spMkLst>
        </pc:spChg>
        <pc:spChg chg="add mod">
          <ac:chgData name="Piotr Starczyński" userId="dc30f4bf-33af-43bd-8a93-22fb8b326249" providerId="ADAL" clId="{AA6DD698-9060-46DD-A0FA-191D2AEA1817}" dt="2021-05-10T15:03:20.856" v="25015" actId="1076"/>
          <ac:spMkLst>
            <pc:docMk/>
            <pc:sldMk cId="1590186069" sldId="5983"/>
            <ac:spMk id="28" creationId="{10508360-18D4-4D90-A05A-D6528CA9483B}"/>
          </ac:spMkLst>
        </pc:spChg>
        <pc:spChg chg="add mod">
          <ac:chgData name="Piotr Starczyński" userId="dc30f4bf-33af-43bd-8a93-22fb8b326249" providerId="ADAL" clId="{AA6DD698-9060-46DD-A0FA-191D2AEA1817}" dt="2021-05-10T15:03:22.736" v="25016" actId="20577"/>
          <ac:spMkLst>
            <pc:docMk/>
            <pc:sldMk cId="1590186069" sldId="5983"/>
            <ac:spMk id="29" creationId="{A047650E-0DCE-4508-A177-79B94211C311}"/>
          </ac:spMkLst>
        </pc:spChg>
        <pc:spChg chg="add mod">
          <ac:chgData name="Piotr Starczyński" userId="dc30f4bf-33af-43bd-8a93-22fb8b326249" providerId="ADAL" clId="{AA6DD698-9060-46DD-A0FA-191D2AEA1817}" dt="2021-05-10T15:03:39.300" v="25019" actId="14100"/>
          <ac:spMkLst>
            <pc:docMk/>
            <pc:sldMk cId="1590186069" sldId="5983"/>
            <ac:spMk id="30" creationId="{5DEE25FB-5A41-4587-B1E1-EE93D29B815D}"/>
          </ac:spMkLst>
        </pc:spChg>
        <pc:spChg chg="add mod">
          <ac:chgData name="Piotr Starczyński" userId="dc30f4bf-33af-43bd-8a93-22fb8b326249" providerId="ADAL" clId="{AA6DD698-9060-46DD-A0FA-191D2AEA1817}" dt="2021-05-10T15:05:45.850" v="25318" actId="20577"/>
          <ac:spMkLst>
            <pc:docMk/>
            <pc:sldMk cId="1590186069" sldId="5983"/>
            <ac:spMk id="31" creationId="{80F8FF94-5920-4F1A-B19D-C02E8F6C7913}"/>
          </ac:spMkLst>
        </pc:spChg>
        <pc:spChg chg="add mod">
          <ac:chgData name="Piotr Starczyński" userId="dc30f4bf-33af-43bd-8a93-22fb8b326249" providerId="ADAL" clId="{AA6DD698-9060-46DD-A0FA-191D2AEA1817}" dt="2021-05-10T15:05:57.229" v="25321" actId="14100"/>
          <ac:spMkLst>
            <pc:docMk/>
            <pc:sldMk cId="1590186069" sldId="5983"/>
            <ac:spMk id="32" creationId="{DAEEF2BC-6CED-4E5C-8D4A-05BA41B3D7F6}"/>
          </ac:spMkLst>
        </pc:spChg>
        <pc:spChg chg="add mod">
          <ac:chgData name="Piotr Starczyński" userId="dc30f4bf-33af-43bd-8a93-22fb8b326249" providerId="ADAL" clId="{AA6DD698-9060-46DD-A0FA-191D2AEA1817}" dt="2021-05-10T15:06:03.696" v="25323" actId="20577"/>
          <ac:spMkLst>
            <pc:docMk/>
            <pc:sldMk cId="1590186069" sldId="5983"/>
            <ac:spMk id="33" creationId="{73244D7F-B08B-461F-8918-CC59105F5CBC}"/>
          </ac:spMkLst>
        </pc:spChg>
        <pc:spChg chg="add mod">
          <ac:chgData name="Piotr Starczyński" userId="dc30f4bf-33af-43bd-8a93-22fb8b326249" providerId="ADAL" clId="{AA6DD698-9060-46DD-A0FA-191D2AEA1817}" dt="2021-05-10T15:16:40.231" v="26431" actId="14100"/>
          <ac:spMkLst>
            <pc:docMk/>
            <pc:sldMk cId="1590186069" sldId="5983"/>
            <ac:spMk id="34" creationId="{38A51CEF-E07E-4941-91AC-44005E91E8F6}"/>
          </ac:spMkLst>
        </pc:spChg>
        <pc:spChg chg="add mod">
          <ac:chgData name="Piotr Starczyński" userId="dc30f4bf-33af-43bd-8a93-22fb8b326249" providerId="ADAL" clId="{AA6DD698-9060-46DD-A0FA-191D2AEA1817}" dt="2021-05-10T15:16:58.595" v="26434" actId="20577"/>
          <ac:spMkLst>
            <pc:docMk/>
            <pc:sldMk cId="1590186069" sldId="5983"/>
            <ac:spMk id="35" creationId="{3CA414D7-443D-429B-9684-4820278F3B1A}"/>
          </ac:spMkLst>
        </pc:spChg>
        <pc:picChg chg="add del mod">
          <ac:chgData name="Piotr Starczyński" userId="dc30f4bf-33af-43bd-8a93-22fb8b326249" providerId="ADAL" clId="{AA6DD698-9060-46DD-A0FA-191D2AEA1817}" dt="2021-05-10T14:56:37.971" v="24936" actId="478"/>
          <ac:picMkLst>
            <pc:docMk/>
            <pc:sldMk cId="1590186069" sldId="5983"/>
            <ac:picMk id="3" creationId="{EDFEFA20-815B-467D-8B24-68A13374FB98}"/>
          </ac:picMkLst>
        </pc:picChg>
        <pc:picChg chg="del">
          <ac:chgData name="Piotr Starczyński" userId="dc30f4bf-33af-43bd-8a93-22fb8b326249" providerId="ADAL" clId="{AA6DD698-9060-46DD-A0FA-191D2AEA1817}" dt="2021-05-10T14:29:03.240" v="23269" actId="478"/>
          <ac:picMkLst>
            <pc:docMk/>
            <pc:sldMk cId="1590186069" sldId="5983"/>
            <ac:picMk id="4" creationId="{850DD9E6-21F1-48F0-BE76-51F6B495735B}"/>
          </ac:picMkLst>
        </pc:picChg>
        <pc:picChg chg="add del mod">
          <ac:chgData name="Piotr Starczyński" userId="dc30f4bf-33af-43bd-8a93-22fb8b326249" providerId="ADAL" clId="{AA6DD698-9060-46DD-A0FA-191D2AEA1817}" dt="2021-05-10T14:58:02.028" v="24943" actId="478"/>
          <ac:picMkLst>
            <pc:docMk/>
            <pc:sldMk cId="1590186069" sldId="5983"/>
            <ac:picMk id="9" creationId="{D74F62C8-4EF1-4424-AA74-B69D8EBF9E01}"/>
          </ac:picMkLst>
        </pc:picChg>
        <pc:picChg chg="add del mod">
          <ac:chgData name="Piotr Starczyński" userId="dc30f4bf-33af-43bd-8a93-22fb8b326249" providerId="ADAL" clId="{AA6DD698-9060-46DD-A0FA-191D2AEA1817}" dt="2021-05-10T15:01:10.757" v="24974" actId="478"/>
          <ac:picMkLst>
            <pc:docMk/>
            <pc:sldMk cId="1590186069" sldId="5983"/>
            <ac:picMk id="11" creationId="{34F8B265-8539-4AF7-8053-3DC572EAD1D3}"/>
          </ac:picMkLst>
        </pc:picChg>
        <pc:picChg chg="add del mod">
          <ac:chgData name="Piotr Starczyński" userId="dc30f4bf-33af-43bd-8a93-22fb8b326249" providerId="ADAL" clId="{AA6DD698-9060-46DD-A0FA-191D2AEA1817}" dt="2021-05-10T15:00:27.993" v="24973" actId="21"/>
          <ac:picMkLst>
            <pc:docMk/>
            <pc:sldMk cId="1590186069" sldId="5983"/>
            <ac:picMk id="19" creationId="{8CC2BFA2-3542-47C0-93B2-79E7DABE2E12}"/>
          </ac:picMkLst>
        </pc:picChg>
        <pc:picChg chg="add mod ord">
          <ac:chgData name="Piotr Starczyński" userId="dc30f4bf-33af-43bd-8a93-22fb8b326249" providerId="ADAL" clId="{AA6DD698-9060-46DD-A0FA-191D2AEA1817}" dt="2021-05-10T15:02:12.911" v="24994" actId="1076"/>
          <ac:picMkLst>
            <pc:docMk/>
            <pc:sldMk cId="1590186069" sldId="5983"/>
            <ac:picMk id="21" creationId="{E78D7366-6C77-4FC1-974C-EB4DCB8F9FBE}"/>
          </ac:picMkLst>
        </pc:picChg>
      </pc:sldChg>
      <pc:sldChg chg="addSp delSp modSp add mod modNotesTx">
        <pc:chgData name="Piotr Starczyński" userId="dc30f4bf-33af-43bd-8a93-22fb8b326249" providerId="ADAL" clId="{AA6DD698-9060-46DD-A0FA-191D2AEA1817}" dt="2021-05-10T16:18:57.836" v="29134" actId="14100"/>
        <pc:sldMkLst>
          <pc:docMk/>
          <pc:sldMk cId="2473139583" sldId="5984"/>
        </pc:sldMkLst>
        <pc:spChg chg="mod">
          <ac:chgData name="Piotr Starczyński" userId="dc30f4bf-33af-43bd-8a93-22fb8b326249" providerId="ADAL" clId="{AA6DD698-9060-46DD-A0FA-191D2AEA1817}" dt="2021-05-10T14:29:37.080" v="23278" actId="20577"/>
          <ac:spMkLst>
            <pc:docMk/>
            <pc:sldMk cId="2473139583" sldId="5984"/>
            <ac:spMk id="5" creationId="{51355142-645F-4C73-9ED1-CF48E037E747}"/>
          </ac:spMkLst>
        </pc:spChg>
        <pc:spChg chg="add del mod">
          <ac:chgData name="Piotr Starczyński" userId="dc30f4bf-33af-43bd-8a93-22fb8b326249" providerId="ADAL" clId="{AA6DD698-9060-46DD-A0FA-191D2AEA1817}" dt="2021-05-10T14:41:22.620" v="24139" actId="478"/>
          <ac:spMkLst>
            <pc:docMk/>
            <pc:sldMk cId="2473139583" sldId="5984"/>
            <ac:spMk id="9" creationId="{4D877F97-1BB4-4CCF-A585-6EB272368475}"/>
          </ac:spMkLst>
        </pc:spChg>
        <pc:spChg chg="add mod">
          <ac:chgData name="Piotr Starczyński" userId="dc30f4bf-33af-43bd-8a93-22fb8b326249" providerId="ADAL" clId="{AA6DD698-9060-46DD-A0FA-191D2AEA1817}" dt="2021-05-10T16:18:47.367" v="29131" actId="20577"/>
          <ac:spMkLst>
            <pc:docMk/>
            <pc:sldMk cId="2473139583" sldId="5984"/>
            <ac:spMk id="10" creationId="{10425C55-9AFD-405D-B4E3-C99AD641F116}"/>
          </ac:spMkLst>
        </pc:spChg>
        <pc:picChg chg="add del mod">
          <ac:chgData name="Piotr Starczyński" userId="dc30f4bf-33af-43bd-8a93-22fb8b326249" providerId="ADAL" clId="{AA6DD698-9060-46DD-A0FA-191D2AEA1817}" dt="2021-05-10T14:35:22.641" v="23302" actId="478"/>
          <ac:picMkLst>
            <pc:docMk/>
            <pc:sldMk cId="2473139583" sldId="5984"/>
            <ac:picMk id="3" creationId="{CC67EF09-79CB-4CE5-A1A2-CD12BBDD01B0}"/>
          </ac:picMkLst>
        </pc:picChg>
        <pc:picChg chg="add mod">
          <ac:chgData name="Piotr Starczyński" userId="dc30f4bf-33af-43bd-8a93-22fb8b326249" providerId="ADAL" clId="{AA6DD698-9060-46DD-A0FA-191D2AEA1817}" dt="2021-05-10T16:18:57.836" v="29134" actId="14100"/>
          <ac:picMkLst>
            <pc:docMk/>
            <pc:sldMk cId="2473139583" sldId="5984"/>
            <ac:picMk id="7" creationId="{3E3D99E3-E49C-4785-9972-BA662FC2FE9B}"/>
          </ac:picMkLst>
        </pc:picChg>
      </pc:sldChg>
      <pc:sldChg chg="addSp modSp add mod">
        <pc:chgData name="Piotr Starczyński" userId="dc30f4bf-33af-43bd-8a93-22fb8b326249" providerId="ADAL" clId="{AA6DD698-9060-46DD-A0FA-191D2AEA1817}" dt="2021-05-10T15:15:54.442" v="26429" actId="20577"/>
        <pc:sldMkLst>
          <pc:docMk/>
          <pc:sldMk cId="1734502914" sldId="5985"/>
        </pc:sldMkLst>
        <pc:spChg chg="add mod">
          <ac:chgData name="Piotr Starczyński" userId="dc30f4bf-33af-43bd-8a93-22fb8b326249" providerId="ADAL" clId="{AA6DD698-9060-46DD-A0FA-191D2AEA1817}" dt="2021-05-10T15:14:09.797" v="26261" actId="14100"/>
          <ac:spMkLst>
            <pc:docMk/>
            <pc:sldMk cId="1734502914" sldId="5985"/>
            <ac:spMk id="9" creationId="{DE1FF63D-9E78-4094-AAAA-B27C5F5CC157}"/>
          </ac:spMkLst>
        </pc:spChg>
        <pc:spChg chg="add mod">
          <ac:chgData name="Piotr Starczyński" userId="dc30f4bf-33af-43bd-8a93-22fb8b326249" providerId="ADAL" clId="{AA6DD698-9060-46DD-A0FA-191D2AEA1817}" dt="2021-05-10T15:15:54.442" v="26429" actId="20577"/>
          <ac:spMkLst>
            <pc:docMk/>
            <pc:sldMk cId="1734502914" sldId="5985"/>
            <ac:spMk id="11" creationId="{D7CB1FCA-AA3B-444A-949F-562249ACCCE6}"/>
          </ac:spMkLst>
        </pc:spChg>
        <pc:picChg chg="mod ord">
          <ac:chgData name="Piotr Starczyński" userId="dc30f4bf-33af-43bd-8a93-22fb8b326249" providerId="ADAL" clId="{AA6DD698-9060-46DD-A0FA-191D2AEA1817}" dt="2021-05-10T15:13:50.669" v="26257" actId="1076"/>
          <ac:picMkLst>
            <pc:docMk/>
            <pc:sldMk cId="1734502914" sldId="5985"/>
            <ac:picMk id="3" creationId="{EDFEFA20-815B-467D-8B24-68A13374FB98}"/>
          </ac:picMkLst>
        </pc:picChg>
        <pc:picChg chg="add mod modCrop">
          <ac:chgData name="Piotr Starczyński" userId="dc30f4bf-33af-43bd-8a93-22fb8b326249" providerId="ADAL" clId="{AA6DD698-9060-46DD-A0FA-191D2AEA1817}" dt="2021-05-10T15:13:44.712" v="26256" actId="1076"/>
          <ac:picMkLst>
            <pc:docMk/>
            <pc:sldMk cId="1734502914" sldId="5985"/>
            <ac:picMk id="7" creationId="{1F608AC1-E229-4221-8D17-BDD940A258FA}"/>
          </ac:picMkLst>
        </pc:picChg>
        <pc:cxnChg chg="add mod">
          <ac:chgData name="Piotr Starczyński" userId="dc30f4bf-33af-43bd-8a93-22fb8b326249" providerId="ADAL" clId="{AA6DD698-9060-46DD-A0FA-191D2AEA1817}" dt="2021-05-10T15:14:17.125" v="26263" actId="208"/>
          <ac:cxnSpMkLst>
            <pc:docMk/>
            <pc:sldMk cId="1734502914" sldId="5985"/>
            <ac:cxnSpMk id="4" creationId="{64321B43-A68D-4718-9138-7E82DEB9F537}"/>
          </ac:cxnSpMkLst>
        </pc:cxnChg>
      </pc:sldChg>
      <pc:sldChg chg="modSp add del mod">
        <pc:chgData name="Piotr Starczyński" userId="dc30f4bf-33af-43bd-8a93-22fb8b326249" providerId="ADAL" clId="{AA6DD698-9060-46DD-A0FA-191D2AEA1817}" dt="2021-05-10T14:52:43.092" v="24901" actId="47"/>
        <pc:sldMkLst>
          <pc:docMk/>
          <pc:sldMk cId="1829238720" sldId="5985"/>
        </pc:sldMkLst>
        <pc:spChg chg="mod">
          <ac:chgData name="Piotr Starczyński" userId="dc30f4bf-33af-43bd-8a93-22fb8b326249" providerId="ADAL" clId="{AA6DD698-9060-46DD-A0FA-191D2AEA1817}" dt="2021-05-10T14:52:40.028" v="24900" actId="20577"/>
          <ac:spMkLst>
            <pc:docMk/>
            <pc:sldMk cId="1829238720" sldId="5985"/>
            <ac:spMk id="4" creationId="{CDF8C385-C77B-4BDF-A059-5CD04A209A35}"/>
          </ac:spMkLst>
        </pc:spChg>
      </pc:sldChg>
      <pc:sldChg chg="modSp add del mod">
        <pc:chgData name="Piotr Starczyński" userId="dc30f4bf-33af-43bd-8a93-22fb8b326249" providerId="ADAL" clId="{AA6DD698-9060-46DD-A0FA-191D2AEA1817}" dt="2021-05-10T14:52:45.555" v="24902" actId="47"/>
        <pc:sldMkLst>
          <pc:docMk/>
          <pc:sldMk cId="157124085" sldId="5986"/>
        </pc:sldMkLst>
        <pc:spChg chg="mod">
          <ac:chgData name="Piotr Starczyński" userId="dc30f4bf-33af-43bd-8a93-22fb8b326249" providerId="ADAL" clId="{AA6DD698-9060-46DD-A0FA-191D2AEA1817}" dt="2021-05-10T14:51:23.415" v="24899" actId="20577"/>
          <ac:spMkLst>
            <pc:docMk/>
            <pc:sldMk cId="157124085" sldId="5986"/>
            <ac:spMk id="13" creationId="{67893E11-EF26-47C0-908F-17F407F1C29B}"/>
          </ac:spMkLst>
        </pc:spChg>
      </pc:sldChg>
      <pc:sldChg chg="add del">
        <pc:chgData name="Piotr Starczyński" userId="dc30f4bf-33af-43bd-8a93-22fb8b326249" providerId="ADAL" clId="{AA6DD698-9060-46DD-A0FA-191D2AEA1817}" dt="2021-05-10T14:44:57.008" v="24344"/>
        <pc:sldMkLst>
          <pc:docMk/>
          <pc:sldMk cId="582074023" sldId="5986"/>
        </pc:sldMkLst>
      </pc:sldChg>
      <pc:sldChg chg="addSp delSp modSp add mod modNotesTx">
        <pc:chgData name="Piotr Starczyński" userId="dc30f4bf-33af-43bd-8a93-22fb8b326249" providerId="ADAL" clId="{AA6DD698-9060-46DD-A0FA-191D2AEA1817}" dt="2021-05-10T15:37:32.760" v="27408" actId="20577"/>
        <pc:sldMkLst>
          <pc:docMk/>
          <pc:sldMk cId="1653062694" sldId="5986"/>
        </pc:sldMkLst>
        <pc:spChg chg="mod">
          <ac:chgData name="Piotr Starczyński" userId="dc30f4bf-33af-43bd-8a93-22fb8b326249" providerId="ADAL" clId="{AA6DD698-9060-46DD-A0FA-191D2AEA1817}" dt="2021-05-10T15:21:48.319" v="26509" actId="20577"/>
          <ac:spMkLst>
            <pc:docMk/>
            <pc:sldMk cId="1653062694" sldId="5986"/>
            <ac:spMk id="8" creationId="{A57CDC44-4895-4DF0-AAB5-4E9E72C49339}"/>
          </ac:spMkLst>
        </pc:spChg>
        <pc:spChg chg="del">
          <ac:chgData name="Piotr Starczyński" userId="dc30f4bf-33af-43bd-8a93-22fb8b326249" providerId="ADAL" clId="{AA6DD698-9060-46DD-A0FA-191D2AEA1817}" dt="2021-05-10T15:21:57.317" v="26514" actId="478"/>
          <ac:spMkLst>
            <pc:docMk/>
            <pc:sldMk cId="1653062694" sldId="5986"/>
            <ac:spMk id="9" creationId="{DE1FF63D-9E78-4094-AAAA-B27C5F5CC157}"/>
          </ac:spMkLst>
        </pc:spChg>
        <pc:spChg chg="del">
          <ac:chgData name="Piotr Starczyński" userId="dc30f4bf-33af-43bd-8a93-22fb8b326249" providerId="ADAL" clId="{AA6DD698-9060-46DD-A0FA-191D2AEA1817}" dt="2021-05-10T15:21:52.344" v="26510" actId="478"/>
          <ac:spMkLst>
            <pc:docMk/>
            <pc:sldMk cId="1653062694" sldId="5986"/>
            <ac:spMk id="11" creationId="{D7CB1FCA-AA3B-444A-949F-562249ACCCE6}"/>
          </ac:spMkLst>
        </pc:spChg>
        <pc:spChg chg="add mod">
          <ac:chgData name="Piotr Starczyński" userId="dc30f4bf-33af-43bd-8a93-22fb8b326249" providerId="ADAL" clId="{AA6DD698-9060-46DD-A0FA-191D2AEA1817}" dt="2021-05-10T15:30:10.877" v="26556" actId="1076"/>
          <ac:spMkLst>
            <pc:docMk/>
            <pc:sldMk cId="1653062694" sldId="5986"/>
            <ac:spMk id="22" creationId="{5C230B27-0539-4AF3-ADF7-BA7BCBCD8E6C}"/>
          </ac:spMkLst>
        </pc:spChg>
        <pc:spChg chg="add mod">
          <ac:chgData name="Piotr Starczyński" userId="dc30f4bf-33af-43bd-8a93-22fb8b326249" providerId="ADAL" clId="{AA6DD698-9060-46DD-A0FA-191D2AEA1817}" dt="2021-05-10T15:30:14.799" v="26557" actId="1076"/>
          <ac:spMkLst>
            <pc:docMk/>
            <pc:sldMk cId="1653062694" sldId="5986"/>
            <ac:spMk id="23" creationId="{40F09562-8BA8-43B6-B4F4-286C47E8A178}"/>
          </ac:spMkLst>
        </pc:spChg>
        <pc:spChg chg="add mod">
          <ac:chgData name="Piotr Starczyński" userId="dc30f4bf-33af-43bd-8a93-22fb8b326249" providerId="ADAL" clId="{AA6DD698-9060-46DD-A0FA-191D2AEA1817}" dt="2021-05-10T15:30:20.087" v="26558" actId="1076"/>
          <ac:spMkLst>
            <pc:docMk/>
            <pc:sldMk cId="1653062694" sldId="5986"/>
            <ac:spMk id="24" creationId="{BEC45F55-6094-4E60-B80D-1184D6590E7B}"/>
          </ac:spMkLst>
        </pc:spChg>
        <pc:spChg chg="add mod">
          <ac:chgData name="Piotr Starczyński" userId="dc30f4bf-33af-43bd-8a93-22fb8b326249" providerId="ADAL" clId="{AA6DD698-9060-46DD-A0FA-191D2AEA1817}" dt="2021-05-10T15:30:26.719" v="26562" actId="20577"/>
          <ac:spMkLst>
            <pc:docMk/>
            <pc:sldMk cId="1653062694" sldId="5986"/>
            <ac:spMk id="25" creationId="{0C733A99-A7BE-4A3B-B492-7B7B74E495B5}"/>
          </ac:spMkLst>
        </pc:spChg>
        <pc:spChg chg="add mod">
          <ac:chgData name="Piotr Starczyński" userId="dc30f4bf-33af-43bd-8a93-22fb8b326249" providerId="ADAL" clId="{AA6DD698-9060-46DD-A0FA-191D2AEA1817}" dt="2021-05-10T15:30:40.091" v="26568" actId="20577"/>
          <ac:spMkLst>
            <pc:docMk/>
            <pc:sldMk cId="1653062694" sldId="5986"/>
            <ac:spMk id="26" creationId="{58F4F95B-7A0C-44BC-AEE3-376C5C1E12BB}"/>
          </ac:spMkLst>
        </pc:spChg>
        <pc:spChg chg="add mod">
          <ac:chgData name="Piotr Starczyński" userId="dc30f4bf-33af-43bd-8a93-22fb8b326249" providerId="ADAL" clId="{AA6DD698-9060-46DD-A0FA-191D2AEA1817}" dt="2021-05-10T15:30:46.557" v="26572" actId="20577"/>
          <ac:spMkLst>
            <pc:docMk/>
            <pc:sldMk cId="1653062694" sldId="5986"/>
            <ac:spMk id="28" creationId="{E20AEF65-9292-42A6-9561-9B365227C9DF}"/>
          </ac:spMkLst>
        </pc:spChg>
        <pc:spChg chg="add mod">
          <ac:chgData name="Piotr Starczyński" userId="dc30f4bf-33af-43bd-8a93-22fb8b326249" providerId="ADAL" clId="{AA6DD698-9060-46DD-A0FA-191D2AEA1817}" dt="2021-05-10T15:31:02.402" v="26577" actId="20577"/>
          <ac:spMkLst>
            <pc:docMk/>
            <pc:sldMk cId="1653062694" sldId="5986"/>
            <ac:spMk id="29" creationId="{031ED275-7E58-4FF7-BE5B-0E498EC625D3}"/>
          </ac:spMkLst>
        </pc:spChg>
        <pc:picChg chg="del">
          <ac:chgData name="Piotr Starczyński" userId="dc30f4bf-33af-43bd-8a93-22fb8b326249" providerId="ADAL" clId="{AA6DD698-9060-46DD-A0FA-191D2AEA1817}" dt="2021-05-10T15:21:53.488" v="26511" actId="478"/>
          <ac:picMkLst>
            <pc:docMk/>
            <pc:sldMk cId="1653062694" sldId="5986"/>
            <ac:picMk id="3" creationId="{EDFEFA20-815B-467D-8B24-68A13374FB98}"/>
          </ac:picMkLst>
        </pc:picChg>
        <pc:picChg chg="del">
          <ac:chgData name="Piotr Starczyński" userId="dc30f4bf-33af-43bd-8a93-22fb8b326249" providerId="ADAL" clId="{AA6DD698-9060-46DD-A0FA-191D2AEA1817}" dt="2021-05-10T15:21:54.269" v="26512" actId="478"/>
          <ac:picMkLst>
            <pc:docMk/>
            <pc:sldMk cId="1653062694" sldId="5986"/>
            <ac:picMk id="7" creationId="{1F608AC1-E229-4221-8D17-BDD940A258FA}"/>
          </ac:picMkLst>
        </pc:picChg>
        <pc:picChg chg="add mod">
          <ac:chgData name="Piotr Starczyński" userId="dc30f4bf-33af-43bd-8a93-22fb8b326249" providerId="ADAL" clId="{AA6DD698-9060-46DD-A0FA-191D2AEA1817}" dt="2021-05-10T15:30:32.849" v="26565" actId="1076"/>
          <ac:picMkLst>
            <pc:docMk/>
            <pc:sldMk cId="1653062694" sldId="5986"/>
            <ac:picMk id="10" creationId="{4265AF5C-02F4-4E20-9000-07123D37EB8E}"/>
          </ac:picMkLst>
        </pc:picChg>
        <pc:picChg chg="add del mod modCrop">
          <ac:chgData name="Piotr Starczyński" userId="dc30f4bf-33af-43bd-8a93-22fb8b326249" providerId="ADAL" clId="{AA6DD698-9060-46DD-A0FA-191D2AEA1817}" dt="2021-05-10T15:23:55.145" v="26530" actId="478"/>
          <ac:picMkLst>
            <pc:docMk/>
            <pc:sldMk cId="1653062694" sldId="5986"/>
            <ac:picMk id="13" creationId="{F796B6F0-2085-4E6C-8E7C-54B38537A185}"/>
          </ac:picMkLst>
        </pc:picChg>
        <pc:picChg chg="add del mod">
          <ac:chgData name="Piotr Starczyński" userId="dc30f4bf-33af-43bd-8a93-22fb8b326249" providerId="ADAL" clId="{AA6DD698-9060-46DD-A0FA-191D2AEA1817}" dt="2021-05-10T15:26:05.114" v="26539" actId="478"/>
          <ac:picMkLst>
            <pc:docMk/>
            <pc:sldMk cId="1653062694" sldId="5986"/>
            <ac:picMk id="14" creationId="{3DF675FB-4E28-408B-AE41-DF5A16BA583F}"/>
          </ac:picMkLst>
        </pc:picChg>
        <pc:picChg chg="add del mod ord">
          <ac:chgData name="Piotr Starczyński" userId="dc30f4bf-33af-43bd-8a93-22fb8b326249" providerId="ADAL" clId="{AA6DD698-9060-46DD-A0FA-191D2AEA1817}" dt="2021-05-10T15:26:42.264" v="26540" actId="478"/>
          <ac:picMkLst>
            <pc:docMk/>
            <pc:sldMk cId="1653062694" sldId="5986"/>
            <ac:picMk id="16" creationId="{AC5F36C5-5D53-4188-ABCA-C37844D7B773}"/>
          </ac:picMkLst>
        </pc:picChg>
        <pc:picChg chg="add del mod">
          <ac:chgData name="Piotr Starczyński" userId="dc30f4bf-33af-43bd-8a93-22fb8b326249" providerId="ADAL" clId="{AA6DD698-9060-46DD-A0FA-191D2AEA1817}" dt="2021-05-10T15:27:06.501" v="26545" actId="478"/>
          <ac:picMkLst>
            <pc:docMk/>
            <pc:sldMk cId="1653062694" sldId="5986"/>
            <ac:picMk id="18" creationId="{951918DF-379E-412F-97C7-9A9EF5513E07}"/>
          </ac:picMkLst>
        </pc:picChg>
        <pc:picChg chg="add mod">
          <ac:chgData name="Piotr Starczyński" userId="dc30f4bf-33af-43bd-8a93-22fb8b326249" providerId="ADAL" clId="{AA6DD698-9060-46DD-A0FA-191D2AEA1817}" dt="2021-05-10T15:30:41.766" v="26570" actId="1076"/>
          <ac:picMkLst>
            <pc:docMk/>
            <pc:sldMk cId="1653062694" sldId="5986"/>
            <ac:picMk id="20" creationId="{646C9CDB-5641-42C1-A8F4-243A691189A1}"/>
          </ac:picMkLst>
        </pc:picChg>
        <pc:cxnChg chg="del mod">
          <ac:chgData name="Piotr Starczyński" userId="dc30f4bf-33af-43bd-8a93-22fb8b326249" providerId="ADAL" clId="{AA6DD698-9060-46DD-A0FA-191D2AEA1817}" dt="2021-05-10T15:21:55.085" v="26513" actId="478"/>
          <ac:cxnSpMkLst>
            <pc:docMk/>
            <pc:sldMk cId="1653062694" sldId="5986"/>
            <ac:cxnSpMk id="4" creationId="{64321B43-A68D-4718-9138-7E82DEB9F537}"/>
          </ac:cxnSpMkLst>
        </pc:cxnChg>
      </pc:sldChg>
      <pc:sldChg chg="add del">
        <pc:chgData name="Piotr Starczyński" userId="dc30f4bf-33af-43bd-8a93-22fb8b326249" providerId="ADAL" clId="{AA6DD698-9060-46DD-A0FA-191D2AEA1817}" dt="2021-05-10T14:44:57.008" v="24344"/>
        <pc:sldMkLst>
          <pc:docMk/>
          <pc:sldMk cId="1920886216" sldId="5987"/>
        </pc:sldMkLst>
      </pc:sldChg>
      <pc:sldChg chg="add del">
        <pc:chgData name="Piotr Starczyński" userId="dc30f4bf-33af-43bd-8a93-22fb8b326249" providerId="ADAL" clId="{AA6DD698-9060-46DD-A0FA-191D2AEA1817}" dt="2021-05-10T14:52:46.456" v="24903" actId="47"/>
        <pc:sldMkLst>
          <pc:docMk/>
          <pc:sldMk cId="2354770982" sldId="5987"/>
        </pc:sldMkLst>
      </pc:sldChg>
      <pc:sldChg chg="addSp delSp modSp add mod">
        <pc:chgData name="Piotr Starczyński" userId="dc30f4bf-33af-43bd-8a93-22fb8b326249" providerId="ADAL" clId="{AA6DD698-9060-46DD-A0FA-191D2AEA1817}" dt="2021-05-10T15:40:20.723" v="27445" actId="1076"/>
        <pc:sldMkLst>
          <pc:docMk/>
          <pc:sldMk cId="3995363894" sldId="5987"/>
        </pc:sldMkLst>
        <pc:spChg chg="mod">
          <ac:chgData name="Piotr Starczyński" userId="dc30f4bf-33af-43bd-8a93-22fb8b326249" providerId="ADAL" clId="{AA6DD698-9060-46DD-A0FA-191D2AEA1817}" dt="2021-05-10T15:39:55.974" v="27436" actId="20577"/>
          <ac:spMkLst>
            <pc:docMk/>
            <pc:sldMk cId="3995363894" sldId="5987"/>
            <ac:spMk id="8" creationId="{A57CDC44-4895-4DF0-AAB5-4E9E72C49339}"/>
          </ac:spMkLst>
        </pc:spChg>
        <pc:spChg chg="del">
          <ac:chgData name="Piotr Starczyński" userId="dc30f4bf-33af-43bd-8a93-22fb8b326249" providerId="ADAL" clId="{AA6DD698-9060-46DD-A0FA-191D2AEA1817}" dt="2021-05-10T15:39:23.861" v="27433" actId="478"/>
          <ac:spMkLst>
            <pc:docMk/>
            <pc:sldMk cId="3995363894" sldId="5987"/>
            <ac:spMk id="22" creationId="{5C230B27-0539-4AF3-ADF7-BA7BCBCD8E6C}"/>
          </ac:spMkLst>
        </pc:spChg>
        <pc:spChg chg="del">
          <ac:chgData name="Piotr Starczyński" userId="dc30f4bf-33af-43bd-8a93-22fb8b326249" providerId="ADAL" clId="{AA6DD698-9060-46DD-A0FA-191D2AEA1817}" dt="2021-05-10T15:39:26.770" v="27434" actId="478"/>
          <ac:spMkLst>
            <pc:docMk/>
            <pc:sldMk cId="3995363894" sldId="5987"/>
            <ac:spMk id="23" creationId="{40F09562-8BA8-43B6-B4F4-286C47E8A178}"/>
          </ac:spMkLst>
        </pc:spChg>
        <pc:spChg chg="del">
          <ac:chgData name="Piotr Starczyński" userId="dc30f4bf-33af-43bd-8a93-22fb8b326249" providerId="ADAL" clId="{AA6DD698-9060-46DD-A0FA-191D2AEA1817}" dt="2021-05-10T15:39:28.494" v="27435" actId="478"/>
          <ac:spMkLst>
            <pc:docMk/>
            <pc:sldMk cId="3995363894" sldId="5987"/>
            <ac:spMk id="24" creationId="{BEC45F55-6094-4E60-B80D-1184D6590E7B}"/>
          </ac:spMkLst>
        </pc:spChg>
        <pc:spChg chg="del mod">
          <ac:chgData name="Piotr Starczyński" userId="dc30f4bf-33af-43bd-8a93-22fb8b326249" providerId="ADAL" clId="{AA6DD698-9060-46DD-A0FA-191D2AEA1817}" dt="2021-05-10T15:39:21.726" v="27432" actId="478"/>
          <ac:spMkLst>
            <pc:docMk/>
            <pc:sldMk cId="3995363894" sldId="5987"/>
            <ac:spMk id="25" creationId="{0C733A99-A7BE-4A3B-B492-7B7B74E495B5}"/>
          </ac:spMkLst>
        </pc:spChg>
        <pc:spChg chg="del">
          <ac:chgData name="Piotr Starczyński" userId="dc30f4bf-33af-43bd-8a93-22fb8b326249" providerId="ADAL" clId="{AA6DD698-9060-46DD-A0FA-191D2AEA1817}" dt="2021-05-10T15:39:16.061" v="27428" actId="478"/>
          <ac:spMkLst>
            <pc:docMk/>
            <pc:sldMk cId="3995363894" sldId="5987"/>
            <ac:spMk id="26" creationId="{58F4F95B-7A0C-44BC-AEE3-376C5C1E12BB}"/>
          </ac:spMkLst>
        </pc:spChg>
        <pc:spChg chg="del">
          <ac:chgData name="Piotr Starczyński" userId="dc30f4bf-33af-43bd-8a93-22fb8b326249" providerId="ADAL" clId="{AA6DD698-9060-46DD-A0FA-191D2AEA1817}" dt="2021-05-10T15:39:17.799" v="27429" actId="478"/>
          <ac:spMkLst>
            <pc:docMk/>
            <pc:sldMk cId="3995363894" sldId="5987"/>
            <ac:spMk id="28" creationId="{E20AEF65-9292-42A6-9561-9B365227C9DF}"/>
          </ac:spMkLst>
        </pc:spChg>
        <pc:spChg chg="del">
          <ac:chgData name="Piotr Starczyński" userId="dc30f4bf-33af-43bd-8a93-22fb8b326249" providerId="ADAL" clId="{AA6DD698-9060-46DD-A0FA-191D2AEA1817}" dt="2021-05-10T15:39:19.772" v="27430" actId="478"/>
          <ac:spMkLst>
            <pc:docMk/>
            <pc:sldMk cId="3995363894" sldId="5987"/>
            <ac:spMk id="29" creationId="{031ED275-7E58-4FF7-BE5B-0E498EC625D3}"/>
          </ac:spMkLst>
        </pc:spChg>
        <pc:picChg chg="add mod">
          <ac:chgData name="Piotr Starczyński" userId="dc30f4bf-33af-43bd-8a93-22fb8b326249" providerId="ADAL" clId="{AA6DD698-9060-46DD-A0FA-191D2AEA1817}" dt="2021-05-10T15:40:20.723" v="27445" actId="1076"/>
          <ac:picMkLst>
            <pc:docMk/>
            <pc:sldMk cId="3995363894" sldId="5987"/>
            <ac:picMk id="3" creationId="{7DFD4C7F-F9ED-4A7A-B55C-62D4BA4FAC0F}"/>
          </ac:picMkLst>
        </pc:picChg>
        <pc:picChg chg="del">
          <ac:chgData name="Piotr Starczyński" userId="dc30f4bf-33af-43bd-8a93-22fb8b326249" providerId="ADAL" clId="{AA6DD698-9060-46DD-A0FA-191D2AEA1817}" dt="2021-05-10T15:39:12.742" v="27426" actId="478"/>
          <ac:picMkLst>
            <pc:docMk/>
            <pc:sldMk cId="3995363894" sldId="5987"/>
            <ac:picMk id="10" creationId="{4265AF5C-02F4-4E20-9000-07123D37EB8E}"/>
          </ac:picMkLst>
        </pc:picChg>
        <pc:picChg chg="del">
          <ac:chgData name="Piotr Starczyński" userId="dc30f4bf-33af-43bd-8a93-22fb8b326249" providerId="ADAL" clId="{AA6DD698-9060-46DD-A0FA-191D2AEA1817}" dt="2021-05-10T15:39:13.272" v="27427" actId="478"/>
          <ac:picMkLst>
            <pc:docMk/>
            <pc:sldMk cId="3995363894" sldId="5987"/>
            <ac:picMk id="20" creationId="{646C9CDB-5641-42C1-A8F4-243A691189A1}"/>
          </ac:picMkLst>
        </pc:picChg>
      </pc:sldChg>
      <pc:sldChg chg="addSp delSp modSp add mod modNotesTx">
        <pc:chgData name="Piotr Starczyński" userId="dc30f4bf-33af-43bd-8a93-22fb8b326249" providerId="ADAL" clId="{AA6DD698-9060-46DD-A0FA-191D2AEA1817}" dt="2021-05-10T16:19:45.215" v="29180" actId="14100"/>
        <pc:sldMkLst>
          <pc:docMk/>
          <pc:sldMk cId="1212920011" sldId="5988"/>
        </pc:sldMkLst>
        <pc:spChg chg="add mod">
          <ac:chgData name="Piotr Starczyński" userId="dc30f4bf-33af-43bd-8a93-22fb8b326249" providerId="ADAL" clId="{AA6DD698-9060-46DD-A0FA-191D2AEA1817}" dt="2021-05-10T15:48:36.684" v="27459" actId="14100"/>
          <ac:spMkLst>
            <pc:docMk/>
            <pc:sldMk cId="1212920011" sldId="5988"/>
            <ac:spMk id="6" creationId="{2677B455-5876-47C6-B92A-AAEC5EDDF2FC}"/>
          </ac:spMkLst>
        </pc:spChg>
        <pc:spChg chg="add mod">
          <ac:chgData name="Piotr Starczyński" userId="dc30f4bf-33af-43bd-8a93-22fb8b326249" providerId="ADAL" clId="{AA6DD698-9060-46DD-A0FA-191D2AEA1817}" dt="2021-05-10T15:48:42.102" v="27460" actId="1076"/>
          <ac:spMkLst>
            <pc:docMk/>
            <pc:sldMk cId="1212920011" sldId="5988"/>
            <ac:spMk id="7" creationId="{CE41A3A9-CB24-4D19-B891-D27F5A26EC9A}"/>
          </ac:spMkLst>
        </pc:spChg>
        <pc:spChg chg="add mod">
          <ac:chgData name="Piotr Starczyński" userId="dc30f4bf-33af-43bd-8a93-22fb8b326249" providerId="ADAL" clId="{AA6DD698-9060-46DD-A0FA-191D2AEA1817}" dt="2021-05-10T15:49:00.191" v="27463" actId="14100"/>
          <ac:spMkLst>
            <pc:docMk/>
            <pc:sldMk cId="1212920011" sldId="5988"/>
            <ac:spMk id="9" creationId="{528B9C09-3700-4EEE-84CC-AFEB54B18812}"/>
          </ac:spMkLst>
        </pc:spChg>
        <pc:spChg chg="add mod">
          <ac:chgData name="Piotr Starczyński" userId="dc30f4bf-33af-43bd-8a93-22fb8b326249" providerId="ADAL" clId="{AA6DD698-9060-46DD-A0FA-191D2AEA1817}" dt="2021-05-10T15:49:15.982" v="27467" actId="1076"/>
          <ac:spMkLst>
            <pc:docMk/>
            <pc:sldMk cId="1212920011" sldId="5988"/>
            <ac:spMk id="10" creationId="{739AEAEB-2A60-4A8F-9AA1-EBDCD7975721}"/>
          </ac:spMkLst>
        </pc:spChg>
        <pc:spChg chg="add mod">
          <ac:chgData name="Piotr Starczyński" userId="dc30f4bf-33af-43bd-8a93-22fb8b326249" providerId="ADAL" clId="{AA6DD698-9060-46DD-A0FA-191D2AEA1817}" dt="2021-05-10T15:49:44.985" v="27471" actId="14100"/>
          <ac:spMkLst>
            <pc:docMk/>
            <pc:sldMk cId="1212920011" sldId="5988"/>
            <ac:spMk id="11" creationId="{5D26A126-90C2-4176-940C-B3629FFF5492}"/>
          </ac:spMkLst>
        </pc:spChg>
        <pc:spChg chg="add mod">
          <ac:chgData name="Piotr Starczyński" userId="dc30f4bf-33af-43bd-8a93-22fb8b326249" providerId="ADAL" clId="{AA6DD698-9060-46DD-A0FA-191D2AEA1817}" dt="2021-05-10T15:50:39.551" v="27485" actId="20577"/>
          <ac:spMkLst>
            <pc:docMk/>
            <pc:sldMk cId="1212920011" sldId="5988"/>
            <ac:spMk id="12" creationId="{D17A8174-6D53-47D1-9564-62E6CA360629}"/>
          </ac:spMkLst>
        </pc:spChg>
        <pc:spChg chg="add mod">
          <ac:chgData name="Piotr Starczyński" userId="dc30f4bf-33af-43bd-8a93-22fb8b326249" providerId="ADAL" clId="{AA6DD698-9060-46DD-A0FA-191D2AEA1817}" dt="2021-05-10T15:50:12.235" v="27476" actId="1076"/>
          <ac:spMkLst>
            <pc:docMk/>
            <pc:sldMk cId="1212920011" sldId="5988"/>
            <ac:spMk id="13" creationId="{352200D9-2466-4C1C-B086-CBB84A71FB50}"/>
          </ac:spMkLst>
        </pc:spChg>
        <pc:spChg chg="add mod">
          <ac:chgData name="Piotr Starczyński" userId="dc30f4bf-33af-43bd-8a93-22fb8b326249" providerId="ADAL" clId="{AA6DD698-9060-46DD-A0FA-191D2AEA1817}" dt="2021-05-10T15:50:36.822" v="27483" actId="20577"/>
          <ac:spMkLst>
            <pc:docMk/>
            <pc:sldMk cId="1212920011" sldId="5988"/>
            <ac:spMk id="14" creationId="{29D2E41C-AF7B-4CC1-983D-507DBE666364}"/>
          </ac:spMkLst>
        </pc:spChg>
        <pc:spChg chg="add mod">
          <ac:chgData name="Piotr Starczyński" userId="dc30f4bf-33af-43bd-8a93-22fb8b326249" providerId="ADAL" clId="{AA6DD698-9060-46DD-A0FA-191D2AEA1817}" dt="2021-05-10T15:50:33.843" v="27481" actId="14100"/>
          <ac:spMkLst>
            <pc:docMk/>
            <pc:sldMk cId="1212920011" sldId="5988"/>
            <ac:spMk id="15" creationId="{737620AC-B15C-450D-AAE0-E4F134664A07}"/>
          </ac:spMkLst>
        </pc:spChg>
        <pc:spChg chg="add mod">
          <ac:chgData name="Piotr Starczyński" userId="dc30f4bf-33af-43bd-8a93-22fb8b326249" providerId="ADAL" clId="{AA6DD698-9060-46DD-A0FA-191D2AEA1817}" dt="2021-05-10T15:50:29.473" v="27480" actId="20577"/>
          <ac:spMkLst>
            <pc:docMk/>
            <pc:sldMk cId="1212920011" sldId="5988"/>
            <ac:spMk id="16" creationId="{554EBC5E-93FD-4B76-B501-270B57FE862B}"/>
          </ac:spMkLst>
        </pc:spChg>
        <pc:spChg chg="add mod">
          <ac:chgData name="Piotr Starczyński" userId="dc30f4bf-33af-43bd-8a93-22fb8b326249" providerId="ADAL" clId="{AA6DD698-9060-46DD-A0FA-191D2AEA1817}" dt="2021-05-10T15:50:58.453" v="27488" actId="14100"/>
          <ac:spMkLst>
            <pc:docMk/>
            <pc:sldMk cId="1212920011" sldId="5988"/>
            <ac:spMk id="17" creationId="{F886B6F6-95ED-4D45-9998-781A4E6E00CA}"/>
          </ac:spMkLst>
        </pc:spChg>
        <pc:spChg chg="add mod">
          <ac:chgData name="Piotr Starczyński" userId="dc30f4bf-33af-43bd-8a93-22fb8b326249" providerId="ADAL" clId="{AA6DD698-9060-46DD-A0FA-191D2AEA1817}" dt="2021-05-10T15:51:08.298" v="27491" actId="20577"/>
          <ac:spMkLst>
            <pc:docMk/>
            <pc:sldMk cId="1212920011" sldId="5988"/>
            <ac:spMk id="18" creationId="{FAE4E577-1777-4E26-9D60-4EB537FDBE0A}"/>
          </ac:spMkLst>
        </pc:spChg>
        <pc:spChg chg="add del mod">
          <ac:chgData name="Piotr Starczyński" userId="dc30f4bf-33af-43bd-8a93-22fb8b326249" providerId="ADAL" clId="{AA6DD698-9060-46DD-A0FA-191D2AEA1817}" dt="2021-05-10T16:16:08.418" v="28936" actId="478"/>
          <ac:spMkLst>
            <pc:docMk/>
            <pc:sldMk cId="1212920011" sldId="5988"/>
            <ac:spMk id="20" creationId="{01F9C727-3A4B-4797-B703-AD6108FF05FC}"/>
          </ac:spMkLst>
        </pc:spChg>
        <pc:spChg chg="add mod">
          <ac:chgData name="Piotr Starczyński" userId="dc30f4bf-33af-43bd-8a93-22fb8b326249" providerId="ADAL" clId="{AA6DD698-9060-46DD-A0FA-191D2AEA1817}" dt="2021-05-10T16:19:45.215" v="29180" actId="14100"/>
          <ac:spMkLst>
            <pc:docMk/>
            <pc:sldMk cId="1212920011" sldId="5988"/>
            <ac:spMk id="21" creationId="{DEA68725-6BA4-4A1C-A136-2B83129F9E76}"/>
          </ac:spMkLst>
        </pc:spChg>
        <pc:picChg chg="add del">
          <ac:chgData name="Piotr Starczyński" userId="dc30f4bf-33af-43bd-8a93-22fb8b326249" providerId="ADAL" clId="{AA6DD698-9060-46DD-A0FA-191D2AEA1817}" dt="2021-05-10T16:03:14.026" v="28250" actId="478"/>
          <ac:picMkLst>
            <pc:docMk/>
            <pc:sldMk cId="1212920011" sldId="5988"/>
            <ac:picMk id="3" creationId="{95D28481-A938-46D4-8EA0-6A75C2A0459F}"/>
          </ac:picMkLst>
        </pc:picChg>
        <pc:picChg chg="del">
          <ac:chgData name="Piotr Starczyński" userId="dc30f4bf-33af-43bd-8a93-22fb8b326249" providerId="ADAL" clId="{AA6DD698-9060-46DD-A0FA-191D2AEA1817}" dt="2021-05-10T15:48:03.756" v="27454" actId="478"/>
          <ac:picMkLst>
            <pc:docMk/>
            <pc:sldMk cId="1212920011" sldId="5988"/>
            <ac:picMk id="4" creationId="{6CD54ADF-F6C8-4AB7-8A41-1725DE140D7C}"/>
          </ac:picMkLst>
        </pc:picChg>
        <pc:picChg chg="mod">
          <ac:chgData name="Piotr Starczyński" userId="dc30f4bf-33af-43bd-8a93-22fb8b326249" providerId="ADAL" clId="{AA6DD698-9060-46DD-A0FA-191D2AEA1817}" dt="2021-05-10T15:48:08.640" v="27456" actId="1076"/>
          <ac:picMkLst>
            <pc:docMk/>
            <pc:sldMk cId="1212920011" sldId="5988"/>
            <ac:picMk id="8" creationId="{4918C503-A3F8-4E04-9997-55181DADA0E5}"/>
          </ac:picMkLst>
        </pc:picChg>
      </pc:sldChg>
      <pc:sldChg chg="addSp delSp modSp add mod modNotesTx">
        <pc:chgData name="Piotr Starczyński" userId="dc30f4bf-33af-43bd-8a93-22fb8b326249" providerId="ADAL" clId="{AA6DD698-9060-46DD-A0FA-191D2AEA1817}" dt="2021-05-10T16:26:33.323" v="29514" actId="14100"/>
        <pc:sldMkLst>
          <pc:docMk/>
          <pc:sldMk cId="3121717059" sldId="5989"/>
        </pc:sldMkLst>
        <pc:spChg chg="del">
          <ac:chgData name="Piotr Starczyński" userId="dc30f4bf-33af-43bd-8a93-22fb8b326249" providerId="ADAL" clId="{AA6DD698-9060-46DD-A0FA-191D2AEA1817}" dt="2021-05-10T16:03:23.585" v="28252" actId="478"/>
          <ac:spMkLst>
            <pc:docMk/>
            <pc:sldMk cId="3121717059" sldId="5989"/>
            <ac:spMk id="6" creationId="{2677B455-5876-47C6-B92A-AAEC5EDDF2FC}"/>
          </ac:spMkLst>
        </pc:spChg>
        <pc:spChg chg="del">
          <ac:chgData name="Piotr Starczyński" userId="dc30f4bf-33af-43bd-8a93-22fb8b326249" providerId="ADAL" clId="{AA6DD698-9060-46DD-A0FA-191D2AEA1817}" dt="2021-05-10T16:03:23.585" v="28252" actId="478"/>
          <ac:spMkLst>
            <pc:docMk/>
            <pc:sldMk cId="3121717059" sldId="5989"/>
            <ac:spMk id="7" creationId="{CE41A3A9-CB24-4D19-B891-D27F5A26EC9A}"/>
          </ac:spMkLst>
        </pc:spChg>
        <pc:spChg chg="del">
          <ac:chgData name="Piotr Starczyński" userId="dc30f4bf-33af-43bd-8a93-22fb8b326249" providerId="ADAL" clId="{AA6DD698-9060-46DD-A0FA-191D2AEA1817}" dt="2021-05-10T16:03:23.585" v="28252" actId="478"/>
          <ac:spMkLst>
            <pc:docMk/>
            <pc:sldMk cId="3121717059" sldId="5989"/>
            <ac:spMk id="9" creationId="{528B9C09-3700-4EEE-84CC-AFEB54B18812}"/>
          </ac:spMkLst>
        </pc:spChg>
        <pc:spChg chg="del">
          <ac:chgData name="Piotr Starczyński" userId="dc30f4bf-33af-43bd-8a93-22fb8b326249" providerId="ADAL" clId="{AA6DD698-9060-46DD-A0FA-191D2AEA1817}" dt="2021-05-10T16:03:23.585" v="28252" actId="478"/>
          <ac:spMkLst>
            <pc:docMk/>
            <pc:sldMk cId="3121717059" sldId="5989"/>
            <ac:spMk id="10" creationId="{739AEAEB-2A60-4A8F-9AA1-EBDCD7975721}"/>
          </ac:spMkLst>
        </pc:spChg>
        <pc:spChg chg="del">
          <ac:chgData name="Piotr Starczyński" userId="dc30f4bf-33af-43bd-8a93-22fb8b326249" providerId="ADAL" clId="{AA6DD698-9060-46DD-A0FA-191D2AEA1817}" dt="2021-05-10T16:03:26.924" v="28256" actId="478"/>
          <ac:spMkLst>
            <pc:docMk/>
            <pc:sldMk cId="3121717059" sldId="5989"/>
            <ac:spMk id="11" creationId="{5D26A126-90C2-4176-940C-B3629FFF5492}"/>
          </ac:spMkLst>
        </pc:spChg>
        <pc:spChg chg="del mod">
          <ac:chgData name="Piotr Starczyński" userId="dc30f4bf-33af-43bd-8a93-22fb8b326249" providerId="ADAL" clId="{AA6DD698-9060-46DD-A0FA-191D2AEA1817}" dt="2021-05-10T16:03:29.301" v="28260" actId="478"/>
          <ac:spMkLst>
            <pc:docMk/>
            <pc:sldMk cId="3121717059" sldId="5989"/>
            <ac:spMk id="12" creationId="{D17A8174-6D53-47D1-9564-62E6CA360629}"/>
          </ac:spMkLst>
        </pc:spChg>
        <pc:spChg chg="del">
          <ac:chgData name="Piotr Starczyński" userId="dc30f4bf-33af-43bd-8a93-22fb8b326249" providerId="ADAL" clId="{AA6DD698-9060-46DD-A0FA-191D2AEA1817}" dt="2021-05-10T16:03:25.799" v="28254" actId="478"/>
          <ac:spMkLst>
            <pc:docMk/>
            <pc:sldMk cId="3121717059" sldId="5989"/>
            <ac:spMk id="13" creationId="{352200D9-2466-4C1C-B086-CBB84A71FB50}"/>
          </ac:spMkLst>
        </pc:spChg>
        <pc:spChg chg="del mod">
          <ac:chgData name="Piotr Starczyński" userId="dc30f4bf-33af-43bd-8a93-22fb8b326249" providerId="ADAL" clId="{AA6DD698-9060-46DD-A0FA-191D2AEA1817}" dt="2021-05-10T16:03:26.930" v="28258"/>
          <ac:spMkLst>
            <pc:docMk/>
            <pc:sldMk cId="3121717059" sldId="5989"/>
            <ac:spMk id="14" creationId="{29D2E41C-AF7B-4CC1-983D-507DBE666364}"/>
          </ac:spMkLst>
        </pc:spChg>
        <pc:spChg chg="del">
          <ac:chgData name="Piotr Starczyński" userId="dc30f4bf-33af-43bd-8a93-22fb8b326249" providerId="ADAL" clId="{AA6DD698-9060-46DD-A0FA-191D2AEA1817}" dt="2021-05-10T16:03:23.585" v="28252" actId="478"/>
          <ac:spMkLst>
            <pc:docMk/>
            <pc:sldMk cId="3121717059" sldId="5989"/>
            <ac:spMk id="15" creationId="{737620AC-B15C-450D-AAE0-E4F134664A07}"/>
          </ac:spMkLst>
        </pc:spChg>
        <pc:spChg chg="del">
          <ac:chgData name="Piotr Starczyński" userId="dc30f4bf-33af-43bd-8a93-22fb8b326249" providerId="ADAL" clId="{AA6DD698-9060-46DD-A0FA-191D2AEA1817}" dt="2021-05-10T16:03:23.585" v="28252" actId="478"/>
          <ac:spMkLst>
            <pc:docMk/>
            <pc:sldMk cId="3121717059" sldId="5989"/>
            <ac:spMk id="16" creationId="{554EBC5E-93FD-4B76-B501-270B57FE862B}"/>
          </ac:spMkLst>
        </pc:spChg>
        <pc:spChg chg="del">
          <ac:chgData name="Piotr Starczyński" userId="dc30f4bf-33af-43bd-8a93-22fb8b326249" providerId="ADAL" clId="{AA6DD698-9060-46DD-A0FA-191D2AEA1817}" dt="2021-05-10T16:03:23.585" v="28252" actId="478"/>
          <ac:spMkLst>
            <pc:docMk/>
            <pc:sldMk cId="3121717059" sldId="5989"/>
            <ac:spMk id="17" creationId="{F886B6F6-95ED-4D45-9998-781A4E6E00CA}"/>
          </ac:spMkLst>
        </pc:spChg>
        <pc:spChg chg="del">
          <ac:chgData name="Piotr Starczyński" userId="dc30f4bf-33af-43bd-8a93-22fb8b326249" providerId="ADAL" clId="{AA6DD698-9060-46DD-A0FA-191D2AEA1817}" dt="2021-05-10T16:03:23.585" v="28252" actId="478"/>
          <ac:spMkLst>
            <pc:docMk/>
            <pc:sldMk cId="3121717059" sldId="5989"/>
            <ac:spMk id="18" creationId="{FAE4E577-1777-4E26-9D60-4EB537FDBE0A}"/>
          </ac:spMkLst>
        </pc:spChg>
        <pc:spChg chg="add mod">
          <ac:chgData name="Piotr Starczyński" userId="dc30f4bf-33af-43bd-8a93-22fb8b326249" providerId="ADAL" clId="{AA6DD698-9060-46DD-A0FA-191D2AEA1817}" dt="2021-05-10T16:24:48.683" v="29426" actId="14100"/>
          <ac:spMkLst>
            <pc:docMk/>
            <pc:sldMk cId="3121717059" sldId="5989"/>
            <ac:spMk id="19" creationId="{045E42FC-3EA8-43E9-AF8C-FFDF28F2747F}"/>
          </ac:spMkLst>
        </pc:spChg>
        <pc:spChg chg="add mod">
          <ac:chgData name="Piotr Starczyński" userId="dc30f4bf-33af-43bd-8a93-22fb8b326249" providerId="ADAL" clId="{AA6DD698-9060-46DD-A0FA-191D2AEA1817}" dt="2021-05-10T16:24:53.649" v="29427" actId="1076"/>
          <ac:spMkLst>
            <pc:docMk/>
            <pc:sldMk cId="3121717059" sldId="5989"/>
            <ac:spMk id="20" creationId="{8C2C4B26-CF65-4F06-9776-1CBA112F939F}"/>
          </ac:spMkLst>
        </pc:spChg>
        <pc:spChg chg="add del mod">
          <ac:chgData name="Piotr Starczyński" userId="dc30f4bf-33af-43bd-8a93-22fb8b326249" providerId="ADAL" clId="{AA6DD698-9060-46DD-A0FA-191D2AEA1817}" dt="2021-05-10T16:04:15.376" v="28269" actId="478"/>
          <ac:spMkLst>
            <pc:docMk/>
            <pc:sldMk cId="3121717059" sldId="5989"/>
            <ac:spMk id="22" creationId="{CEF9C940-74C5-4FFA-9849-EDD1B0BB92EE}"/>
          </ac:spMkLst>
        </pc:spChg>
        <pc:spChg chg="add del mod">
          <ac:chgData name="Piotr Starczyński" userId="dc30f4bf-33af-43bd-8a93-22fb8b326249" providerId="ADAL" clId="{AA6DD698-9060-46DD-A0FA-191D2AEA1817}" dt="2021-05-10T16:04:15.376" v="28269" actId="478"/>
          <ac:spMkLst>
            <pc:docMk/>
            <pc:sldMk cId="3121717059" sldId="5989"/>
            <ac:spMk id="23" creationId="{2F5AD046-D017-42AE-9785-FAA64FEB3C95}"/>
          </ac:spMkLst>
        </pc:spChg>
        <pc:spChg chg="add mod">
          <ac:chgData name="Piotr Starczyński" userId="dc30f4bf-33af-43bd-8a93-22fb8b326249" providerId="ADAL" clId="{AA6DD698-9060-46DD-A0FA-191D2AEA1817}" dt="2021-05-10T16:24:17.295" v="29417" actId="14100"/>
          <ac:spMkLst>
            <pc:docMk/>
            <pc:sldMk cId="3121717059" sldId="5989"/>
            <ac:spMk id="24" creationId="{6E728418-DA46-4FB1-B8A7-F6DC8AA46977}"/>
          </ac:spMkLst>
        </pc:spChg>
        <pc:spChg chg="add mod">
          <ac:chgData name="Piotr Starczyński" userId="dc30f4bf-33af-43bd-8a93-22fb8b326249" providerId="ADAL" clId="{AA6DD698-9060-46DD-A0FA-191D2AEA1817}" dt="2021-05-10T16:24:26.823" v="29420" actId="1076"/>
          <ac:spMkLst>
            <pc:docMk/>
            <pc:sldMk cId="3121717059" sldId="5989"/>
            <ac:spMk id="25" creationId="{BF3ABB76-409B-42AF-8C20-9FAF59460F74}"/>
          </ac:spMkLst>
        </pc:spChg>
        <pc:spChg chg="add mod">
          <ac:chgData name="Piotr Starczyński" userId="dc30f4bf-33af-43bd-8a93-22fb8b326249" providerId="ADAL" clId="{AA6DD698-9060-46DD-A0FA-191D2AEA1817}" dt="2021-05-10T16:24:34.119" v="29422" actId="14100"/>
          <ac:spMkLst>
            <pc:docMk/>
            <pc:sldMk cId="3121717059" sldId="5989"/>
            <ac:spMk id="26" creationId="{7F768176-69CD-41C4-B875-30CAF502F2BB}"/>
          </ac:spMkLst>
        </pc:spChg>
        <pc:spChg chg="add mod">
          <ac:chgData name="Piotr Starczyński" userId="dc30f4bf-33af-43bd-8a93-22fb8b326249" providerId="ADAL" clId="{AA6DD698-9060-46DD-A0FA-191D2AEA1817}" dt="2021-05-10T16:24:31.439" v="29421" actId="1076"/>
          <ac:spMkLst>
            <pc:docMk/>
            <pc:sldMk cId="3121717059" sldId="5989"/>
            <ac:spMk id="28" creationId="{BC2FE677-2267-4ED1-A52B-29F254749B69}"/>
          </ac:spMkLst>
        </pc:spChg>
        <pc:spChg chg="add mod">
          <ac:chgData name="Piotr Starczyński" userId="dc30f4bf-33af-43bd-8a93-22fb8b326249" providerId="ADAL" clId="{AA6DD698-9060-46DD-A0FA-191D2AEA1817}" dt="2021-05-10T16:25:01.513" v="29428" actId="1076"/>
          <ac:spMkLst>
            <pc:docMk/>
            <pc:sldMk cId="3121717059" sldId="5989"/>
            <ac:spMk id="29" creationId="{94D2B122-3B3B-478E-AA7C-709E65FB42BF}"/>
          </ac:spMkLst>
        </pc:spChg>
        <pc:spChg chg="add mod">
          <ac:chgData name="Piotr Starczyński" userId="dc30f4bf-33af-43bd-8a93-22fb8b326249" providerId="ADAL" clId="{AA6DD698-9060-46DD-A0FA-191D2AEA1817}" dt="2021-05-10T16:25:01.513" v="29428" actId="1076"/>
          <ac:spMkLst>
            <pc:docMk/>
            <pc:sldMk cId="3121717059" sldId="5989"/>
            <ac:spMk id="30" creationId="{5014482C-1340-421F-AC8E-8D4B4284E92B}"/>
          </ac:spMkLst>
        </pc:spChg>
        <pc:spChg chg="add mod">
          <ac:chgData name="Piotr Starczyński" userId="dc30f4bf-33af-43bd-8a93-22fb8b326249" providerId="ADAL" clId="{AA6DD698-9060-46DD-A0FA-191D2AEA1817}" dt="2021-05-10T16:25:12.339" v="29430" actId="14100"/>
          <ac:spMkLst>
            <pc:docMk/>
            <pc:sldMk cId="3121717059" sldId="5989"/>
            <ac:spMk id="31" creationId="{CBEE432C-E457-4D79-8990-B36AB71455DC}"/>
          </ac:spMkLst>
        </pc:spChg>
        <pc:spChg chg="add mod">
          <ac:chgData name="Piotr Starczyński" userId="dc30f4bf-33af-43bd-8a93-22fb8b326249" providerId="ADAL" clId="{AA6DD698-9060-46DD-A0FA-191D2AEA1817}" dt="2021-05-10T16:25:16.958" v="29431" actId="1076"/>
          <ac:spMkLst>
            <pc:docMk/>
            <pc:sldMk cId="3121717059" sldId="5989"/>
            <ac:spMk id="32" creationId="{4DE0EAD4-653C-4969-8E8F-B9162E3BD47E}"/>
          </ac:spMkLst>
        </pc:spChg>
        <pc:spChg chg="add mod">
          <ac:chgData name="Piotr Starczyński" userId="dc30f4bf-33af-43bd-8a93-22fb8b326249" providerId="ADAL" clId="{AA6DD698-9060-46DD-A0FA-191D2AEA1817}" dt="2021-05-10T16:24:19.217" v="29418" actId="14100"/>
          <ac:spMkLst>
            <pc:docMk/>
            <pc:sldMk cId="3121717059" sldId="5989"/>
            <ac:spMk id="33" creationId="{37F24CE2-6186-4A5E-A0D2-7959094FD955}"/>
          </ac:spMkLst>
        </pc:spChg>
        <pc:spChg chg="add mod">
          <ac:chgData name="Piotr Starczyński" userId="dc30f4bf-33af-43bd-8a93-22fb8b326249" providerId="ADAL" clId="{AA6DD698-9060-46DD-A0FA-191D2AEA1817}" dt="2021-05-10T16:24:22.477" v="29419" actId="1076"/>
          <ac:spMkLst>
            <pc:docMk/>
            <pc:sldMk cId="3121717059" sldId="5989"/>
            <ac:spMk id="34" creationId="{2EFF80B8-225C-405D-A645-734594832DAA}"/>
          </ac:spMkLst>
        </pc:spChg>
        <pc:spChg chg="add mod">
          <ac:chgData name="Piotr Starczyński" userId="dc30f4bf-33af-43bd-8a93-22fb8b326249" providerId="ADAL" clId="{AA6DD698-9060-46DD-A0FA-191D2AEA1817}" dt="2021-05-10T16:26:33.323" v="29514" actId="14100"/>
          <ac:spMkLst>
            <pc:docMk/>
            <pc:sldMk cId="3121717059" sldId="5989"/>
            <ac:spMk id="35" creationId="{D4D44FE1-7FBA-4ACC-A404-FE0E56E88FCF}"/>
          </ac:spMkLst>
        </pc:spChg>
        <pc:picChg chg="mod">
          <ac:chgData name="Piotr Starczyński" userId="dc30f4bf-33af-43bd-8a93-22fb8b326249" providerId="ADAL" clId="{AA6DD698-9060-46DD-A0FA-191D2AEA1817}" dt="2021-05-10T16:23:49.927" v="29410" actId="1076"/>
          <ac:picMkLst>
            <pc:docMk/>
            <pc:sldMk cId="3121717059" sldId="5989"/>
            <ac:picMk id="3" creationId="{95D28481-A938-46D4-8EA0-6A75C2A0459F}"/>
          </ac:picMkLst>
        </pc:picChg>
        <pc:picChg chg="add del">
          <ac:chgData name="Piotr Starczyński" userId="dc30f4bf-33af-43bd-8a93-22fb8b326249" providerId="ADAL" clId="{AA6DD698-9060-46DD-A0FA-191D2AEA1817}" dt="2021-05-10T16:12:29.287" v="28696" actId="478"/>
          <ac:picMkLst>
            <pc:docMk/>
            <pc:sldMk cId="3121717059" sldId="5989"/>
            <ac:picMk id="4" creationId="{4BBA08BC-24BB-4591-A5DE-39CBFD8B427C}"/>
          </ac:picMkLst>
        </pc:picChg>
        <pc:picChg chg="del">
          <ac:chgData name="Piotr Starczyński" userId="dc30f4bf-33af-43bd-8a93-22fb8b326249" providerId="ADAL" clId="{AA6DD698-9060-46DD-A0FA-191D2AEA1817}" dt="2021-05-10T16:03:25.006" v="28253" actId="478"/>
          <ac:picMkLst>
            <pc:docMk/>
            <pc:sldMk cId="3121717059" sldId="5989"/>
            <ac:picMk id="8" creationId="{4918C503-A3F8-4E04-9997-55181DADA0E5}"/>
          </ac:picMkLst>
        </pc:picChg>
        <pc:picChg chg="add del mod">
          <ac:chgData name="Piotr Starczyński" userId="dc30f4bf-33af-43bd-8a93-22fb8b326249" providerId="ADAL" clId="{AA6DD698-9060-46DD-A0FA-191D2AEA1817}" dt="2021-05-10T16:04:15.376" v="28269" actId="478"/>
          <ac:picMkLst>
            <pc:docMk/>
            <pc:sldMk cId="3121717059" sldId="5989"/>
            <ac:picMk id="21" creationId="{39D61B30-DF49-46F0-AE32-3D5397FD7178}"/>
          </ac:picMkLst>
        </pc:picChg>
      </pc:sldChg>
      <pc:sldChg chg="addSp delSp modSp add mod ord modNotesTx">
        <pc:chgData name="Piotr Starczyński" userId="dc30f4bf-33af-43bd-8a93-22fb8b326249" providerId="ADAL" clId="{AA6DD698-9060-46DD-A0FA-191D2AEA1817}" dt="2021-05-11T08:26:56.078" v="29889"/>
        <pc:sldMkLst>
          <pc:docMk/>
          <pc:sldMk cId="1807193302" sldId="5990"/>
        </pc:sldMkLst>
        <pc:spChg chg="mod">
          <ac:chgData name="Piotr Starczyński" userId="dc30f4bf-33af-43bd-8a93-22fb8b326249" providerId="ADAL" clId="{AA6DD698-9060-46DD-A0FA-191D2AEA1817}" dt="2021-05-10T16:12:46.019" v="28706" actId="1076"/>
          <ac:spMkLst>
            <pc:docMk/>
            <pc:sldMk cId="1807193302" sldId="5990"/>
            <ac:spMk id="5" creationId="{51355142-645F-4C73-9ED1-CF48E037E747}"/>
          </ac:spMkLst>
        </pc:spChg>
        <pc:spChg chg="add del mod">
          <ac:chgData name="Piotr Starczyński" userId="dc30f4bf-33af-43bd-8a93-22fb8b326249" providerId="ADAL" clId="{AA6DD698-9060-46DD-A0FA-191D2AEA1817}" dt="2021-05-10T16:14:32.209" v="28859" actId="478"/>
          <ac:spMkLst>
            <pc:docMk/>
            <pc:sldMk cId="1807193302" sldId="5990"/>
            <ac:spMk id="18" creationId="{E625B821-7F63-42F5-B193-A669FA7976AF}"/>
          </ac:spMkLst>
        </pc:spChg>
        <pc:spChg chg="del">
          <ac:chgData name="Piotr Starczyński" userId="dc30f4bf-33af-43bd-8a93-22fb8b326249" providerId="ADAL" clId="{AA6DD698-9060-46DD-A0FA-191D2AEA1817}" dt="2021-05-10T16:12:40.740" v="28701" actId="478"/>
          <ac:spMkLst>
            <pc:docMk/>
            <pc:sldMk cId="1807193302" sldId="5990"/>
            <ac:spMk id="19" creationId="{045E42FC-3EA8-43E9-AF8C-FFDF28F2747F}"/>
          </ac:spMkLst>
        </pc:spChg>
        <pc:spChg chg="del">
          <ac:chgData name="Piotr Starczyński" userId="dc30f4bf-33af-43bd-8a93-22fb8b326249" providerId="ADAL" clId="{AA6DD698-9060-46DD-A0FA-191D2AEA1817}" dt="2021-05-10T16:12:40.740" v="28701" actId="478"/>
          <ac:spMkLst>
            <pc:docMk/>
            <pc:sldMk cId="1807193302" sldId="5990"/>
            <ac:spMk id="20" creationId="{8C2C4B26-CF65-4F06-9776-1CBA112F939F}"/>
          </ac:spMkLst>
        </pc:spChg>
        <pc:spChg chg="add mod">
          <ac:chgData name="Piotr Starczyński" userId="dc30f4bf-33af-43bd-8a93-22fb8b326249" providerId="ADAL" clId="{AA6DD698-9060-46DD-A0FA-191D2AEA1817}" dt="2021-05-10T16:18:02.275" v="29102" actId="1076"/>
          <ac:spMkLst>
            <pc:docMk/>
            <pc:sldMk cId="1807193302" sldId="5990"/>
            <ac:spMk id="21" creationId="{34BB96C7-4374-4416-830C-24DAE8A34BAB}"/>
          </ac:spMkLst>
        </pc:spChg>
        <pc:spChg chg="add mod">
          <ac:chgData name="Piotr Starczyński" userId="dc30f4bf-33af-43bd-8a93-22fb8b326249" providerId="ADAL" clId="{AA6DD698-9060-46DD-A0FA-191D2AEA1817}" dt="2021-05-10T16:18:02.275" v="29102" actId="1076"/>
          <ac:spMkLst>
            <pc:docMk/>
            <pc:sldMk cId="1807193302" sldId="5990"/>
            <ac:spMk id="22" creationId="{49D6371E-E4A4-492D-952A-A5BC11BC68C9}"/>
          </ac:spMkLst>
        </pc:spChg>
        <pc:spChg chg="add mod">
          <ac:chgData name="Piotr Starczyński" userId="dc30f4bf-33af-43bd-8a93-22fb8b326249" providerId="ADAL" clId="{AA6DD698-9060-46DD-A0FA-191D2AEA1817}" dt="2021-05-10T16:18:02.275" v="29102" actId="1076"/>
          <ac:spMkLst>
            <pc:docMk/>
            <pc:sldMk cId="1807193302" sldId="5990"/>
            <ac:spMk id="23" creationId="{0ECCAB3C-51B8-46C7-BADE-A147E79ACC20}"/>
          </ac:spMkLst>
        </pc:spChg>
        <pc:spChg chg="del">
          <ac:chgData name="Piotr Starczyński" userId="dc30f4bf-33af-43bd-8a93-22fb8b326249" providerId="ADAL" clId="{AA6DD698-9060-46DD-A0FA-191D2AEA1817}" dt="2021-05-10T16:12:51.255" v="28709" actId="478"/>
          <ac:spMkLst>
            <pc:docMk/>
            <pc:sldMk cId="1807193302" sldId="5990"/>
            <ac:spMk id="24" creationId="{6E728418-DA46-4FB1-B8A7-F6DC8AA46977}"/>
          </ac:spMkLst>
        </pc:spChg>
        <pc:spChg chg="del">
          <ac:chgData name="Piotr Starczyński" userId="dc30f4bf-33af-43bd-8a93-22fb8b326249" providerId="ADAL" clId="{AA6DD698-9060-46DD-A0FA-191D2AEA1817}" dt="2021-05-10T16:12:55.236" v="28711" actId="478"/>
          <ac:spMkLst>
            <pc:docMk/>
            <pc:sldMk cId="1807193302" sldId="5990"/>
            <ac:spMk id="25" creationId="{BF3ABB76-409B-42AF-8C20-9FAF59460F74}"/>
          </ac:spMkLst>
        </pc:spChg>
        <pc:spChg chg="del">
          <ac:chgData name="Piotr Starczyński" userId="dc30f4bf-33af-43bd-8a93-22fb8b326249" providerId="ADAL" clId="{AA6DD698-9060-46DD-A0FA-191D2AEA1817}" dt="2021-05-10T16:12:51.255" v="28709" actId="478"/>
          <ac:spMkLst>
            <pc:docMk/>
            <pc:sldMk cId="1807193302" sldId="5990"/>
            <ac:spMk id="26" creationId="{7F768176-69CD-41C4-B875-30CAF502F2BB}"/>
          </ac:spMkLst>
        </pc:spChg>
        <pc:spChg chg="del">
          <ac:chgData name="Piotr Starczyński" userId="dc30f4bf-33af-43bd-8a93-22fb8b326249" providerId="ADAL" clId="{AA6DD698-9060-46DD-A0FA-191D2AEA1817}" dt="2021-05-10T16:12:53.429" v="28710" actId="478"/>
          <ac:spMkLst>
            <pc:docMk/>
            <pc:sldMk cId="1807193302" sldId="5990"/>
            <ac:spMk id="28" creationId="{BC2FE677-2267-4ED1-A52B-29F254749B69}"/>
          </ac:spMkLst>
        </pc:spChg>
        <pc:spChg chg="del">
          <ac:chgData name="Piotr Starczyński" userId="dc30f4bf-33af-43bd-8a93-22fb8b326249" providerId="ADAL" clId="{AA6DD698-9060-46DD-A0FA-191D2AEA1817}" dt="2021-05-10T16:12:36.252" v="28700" actId="478"/>
          <ac:spMkLst>
            <pc:docMk/>
            <pc:sldMk cId="1807193302" sldId="5990"/>
            <ac:spMk id="29" creationId="{94D2B122-3B3B-478E-AA7C-709E65FB42BF}"/>
          </ac:spMkLst>
        </pc:spChg>
        <pc:spChg chg="del">
          <ac:chgData name="Piotr Starczyński" userId="dc30f4bf-33af-43bd-8a93-22fb8b326249" providerId="ADAL" clId="{AA6DD698-9060-46DD-A0FA-191D2AEA1817}" dt="2021-05-10T16:12:36.252" v="28700" actId="478"/>
          <ac:spMkLst>
            <pc:docMk/>
            <pc:sldMk cId="1807193302" sldId="5990"/>
            <ac:spMk id="30" creationId="{5014482C-1340-421F-AC8E-8D4B4284E92B}"/>
          </ac:spMkLst>
        </pc:spChg>
        <pc:spChg chg="del">
          <ac:chgData name="Piotr Starczyński" userId="dc30f4bf-33af-43bd-8a93-22fb8b326249" providerId="ADAL" clId="{AA6DD698-9060-46DD-A0FA-191D2AEA1817}" dt="2021-05-10T16:12:41.692" v="28702" actId="478"/>
          <ac:spMkLst>
            <pc:docMk/>
            <pc:sldMk cId="1807193302" sldId="5990"/>
            <ac:spMk id="31" creationId="{CBEE432C-E457-4D79-8990-B36AB71455DC}"/>
          </ac:spMkLst>
        </pc:spChg>
        <pc:spChg chg="del">
          <ac:chgData name="Piotr Starczyński" userId="dc30f4bf-33af-43bd-8a93-22fb8b326249" providerId="ADAL" clId="{AA6DD698-9060-46DD-A0FA-191D2AEA1817}" dt="2021-05-10T16:12:43.064" v="28703" actId="478"/>
          <ac:spMkLst>
            <pc:docMk/>
            <pc:sldMk cId="1807193302" sldId="5990"/>
            <ac:spMk id="32" creationId="{4DE0EAD4-653C-4969-8E8F-B9162E3BD47E}"/>
          </ac:spMkLst>
        </pc:spChg>
        <pc:spChg chg="del">
          <ac:chgData name="Piotr Starczyński" userId="dc30f4bf-33af-43bd-8a93-22fb8b326249" providerId="ADAL" clId="{AA6DD698-9060-46DD-A0FA-191D2AEA1817}" dt="2021-05-10T16:12:51.255" v="28709" actId="478"/>
          <ac:spMkLst>
            <pc:docMk/>
            <pc:sldMk cId="1807193302" sldId="5990"/>
            <ac:spMk id="33" creationId="{37F24CE2-6186-4A5E-A0D2-7959094FD955}"/>
          </ac:spMkLst>
        </pc:spChg>
        <pc:spChg chg="del">
          <ac:chgData name="Piotr Starczyński" userId="dc30f4bf-33af-43bd-8a93-22fb8b326249" providerId="ADAL" clId="{AA6DD698-9060-46DD-A0FA-191D2AEA1817}" dt="2021-05-10T16:12:56.729" v="28712" actId="478"/>
          <ac:spMkLst>
            <pc:docMk/>
            <pc:sldMk cId="1807193302" sldId="5990"/>
            <ac:spMk id="34" creationId="{2EFF80B8-225C-405D-A645-734594832DAA}"/>
          </ac:spMkLst>
        </pc:spChg>
        <pc:spChg chg="add mod">
          <ac:chgData name="Piotr Starczyński" userId="dc30f4bf-33af-43bd-8a93-22fb8b326249" providerId="ADAL" clId="{AA6DD698-9060-46DD-A0FA-191D2AEA1817}" dt="2021-05-10T16:18:02.275" v="29102" actId="1076"/>
          <ac:spMkLst>
            <pc:docMk/>
            <pc:sldMk cId="1807193302" sldId="5990"/>
            <ac:spMk id="35" creationId="{F03F153F-A630-4B4D-8882-72A45AC58FA1}"/>
          </ac:spMkLst>
        </pc:spChg>
        <pc:spChg chg="add mod">
          <ac:chgData name="Piotr Starczyński" userId="dc30f4bf-33af-43bd-8a93-22fb8b326249" providerId="ADAL" clId="{AA6DD698-9060-46DD-A0FA-191D2AEA1817}" dt="2021-05-10T16:26:16.644" v="29497" actId="1076"/>
          <ac:spMkLst>
            <pc:docMk/>
            <pc:sldMk cId="1807193302" sldId="5990"/>
            <ac:spMk id="36" creationId="{DA8EA345-65FF-4AC7-8CAA-AF571ADB36E5}"/>
          </ac:spMkLst>
        </pc:spChg>
        <pc:spChg chg="add mod">
          <ac:chgData name="Piotr Starczyński" userId="dc30f4bf-33af-43bd-8a93-22fb8b326249" providerId="ADAL" clId="{AA6DD698-9060-46DD-A0FA-191D2AEA1817}" dt="2021-05-11T08:10:22.485" v="29677" actId="20577"/>
          <ac:spMkLst>
            <pc:docMk/>
            <pc:sldMk cId="1807193302" sldId="5990"/>
            <ac:spMk id="37" creationId="{D9C71DF6-99E1-42C8-9A2B-C3E9DE64CE95}"/>
          </ac:spMkLst>
        </pc:spChg>
        <pc:picChg chg="del">
          <ac:chgData name="Piotr Starczyński" userId="dc30f4bf-33af-43bd-8a93-22fb8b326249" providerId="ADAL" clId="{AA6DD698-9060-46DD-A0FA-191D2AEA1817}" dt="2021-05-10T16:12:34.651" v="28699" actId="478"/>
          <ac:picMkLst>
            <pc:docMk/>
            <pc:sldMk cId="1807193302" sldId="5990"/>
            <ac:picMk id="3" creationId="{95D28481-A938-46D4-8EA0-6A75C2A0459F}"/>
          </ac:picMkLst>
        </pc:picChg>
        <pc:picChg chg="mod">
          <ac:chgData name="Piotr Starczyński" userId="dc30f4bf-33af-43bd-8a93-22fb8b326249" providerId="ADAL" clId="{AA6DD698-9060-46DD-A0FA-191D2AEA1817}" dt="2021-05-10T16:18:02.275" v="29102" actId="1076"/>
          <ac:picMkLst>
            <pc:docMk/>
            <pc:sldMk cId="1807193302" sldId="5990"/>
            <ac:picMk id="4" creationId="{4BBA08BC-24BB-4591-A5DE-39CBFD8B427C}"/>
          </ac:picMkLst>
        </pc:picChg>
        <pc:picChg chg="add del mod">
          <ac:chgData name="Piotr Starczyński" userId="dc30f4bf-33af-43bd-8a93-22fb8b326249" providerId="ADAL" clId="{AA6DD698-9060-46DD-A0FA-191D2AEA1817}" dt="2021-05-11T08:26:56.078" v="29889"/>
          <ac:picMkLst>
            <pc:docMk/>
            <pc:sldMk cId="1807193302" sldId="5990"/>
            <ac:picMk id="38" creationId="{3A1F12DC-ADC9-453F-8BC8-A60AFB857153}"/>
          </ac:picMkLst>
        </pc:picChg>
      </pc:sldChg>
      <pc:sldChg chg="addSp delSp modSp add mod">
        <pc:chgData name="Piotr Starczyński" userId="dc30f4bf-33af-43bd-8a93-22fb8b326249" providerId="ADAL" clId="{AA6DD698-9060-46DD-A0FA-191D2AEA1817}" dt="2021-05-11T08:29:29.282" v="30081" actId="20577"/>
        <pc:sldMkLst>
          <pc:docMk/>
          <pc:sldMk cId="1851673667" sldId="5991"/>
        </pc:sldMkLst>
        <pc:spChg chg="add mod">
          <ac:chgData name="Piotr Starczyński" userId="dc30f4bf-33af-43bd-8a93-22fb8b326249" providerId="ADAL" clId="{AA6DD698-9060-46DD-A0FA-191D2AEA1817}" dt="2021-05-11T08:13:42.783" v="29811" actId="1076"/>
          <ac:spMkLst>
            <pc:docMk/>
            <pc:sldMk cId="1851673667" sldId="5991"/>
            <ac:spMk id="8" creationId="{671A3E37-6F15-4F15-AC51-25F376A23226}"/>
          </ac:spMkLst>
        </pc:spChg>
        <pc:spChg chg="del">
          <ac:chgData name="Piotr Starczyński" userId="dc30f4bf-33af-43bd-8a93-22fb8b326249" providerId="ADAL" clId="{AA6DD698-9060-46DD-A0FA-191D2AEA1817}" dt="2021-05-11T08:10:56.069" v="29680" actId="478"/>
          <ac:spMkLst>
            <pc:docMk/>
            <pc:sldMk cId="1851673667" sldId="5991"/>
            <ac:spMk id="21" creationId="{34BB96C7-4374-4416-830C-24DAE8A34BAB}"/>
          </ac:spMkLst>
        </pc:spChg>
        <pc:spChg chg="del">
          <ac:chgData name="Piotr Starczyński" userId="dc30f4bf-33af-43bd-8a93-22fb8b326249" providerId="ADAL" clId="{AA6DD698-9060-46DD-A0FA-191D2AEA1817}" dt="2021-05-11T08:10:57.957" v="29681" actId="478"/>
          <ac:spMkLst>
            <pc:docMk/>
            <pc:sldMk cId="1851673667" sldId="5991"/>
            <ac:spMk id="22" creationId="{49D6371E-E4A4-492D-952A-A5BC11BC68C9}"/>
          </ac:spMkLst>
        </pc:spChg>
        <pc:spChg chg="del">
          <ac:chgData name="Piotr Starczyński" userId="dc30f4bf-33af-43bd-8a93-22fb8b326249" providerId="ADAL" clId="{AA6DD698-9060-46DD-A0FA-191D2AEA1817}" dt="2021-05-11T08:10:57.957" v="29681" actId="478"/>
          <ac:spMkLst>
            <pc:docMk/>
            <pc:sldMk cId="1851673667" sldId="5991"/>
            <ac:spMk id="23" creationId="{0ECCAB3C-51B8-46C7-BADE-A147E79ACC20}"/>
          </ac:spMkLst>
        </pc:spChg>
        <pc:spChg chg="del">
          <ac:chgData name="Piotr Starczyński" userId="dc30f4bf-33af-43bd-8a93-22fb8b326249" providerId="ADAL" clId="{AA6DD698-9060-46DD-A0FA-191D2AEA1817}" dt="2021-05-11T08:10:57.957" v="29681" actId="478"/>
          <ac:spMkLst>
            <pc:docMk/>
            <pc:sldMk cId="1851673667" sldId="5991"/>
            <ac:spMk id="35" creationId="{F03F153F-A630-4B4D-8882-72A45AC58FA1}"/>
          </ac:spMkLst>
        </pc:spChg>
        <pc:spChg chg="mod">
          <ac:chgData name="Piotr Starczyński" userId="dc30f4bf-33af-43bd-8a93-22fb8b326249" providerId="ADAL" clId="{AA6DD698-9060-46DD-A0FA-191D2AEA1817}" dt="2021-05-11T08:27:03.484" v="29895" actId="20577"/>
          <ac:spMkLst>
            <pc:docMk/>
            <pc:sldMk cId="1851673667" sldId="5991"/>
            <ac:spMk id="36" creationId="{DA8EA345-65FF-4AC7-8CAA-AF571ADB36E5}"/>
          </ac:spMkLst>
        </pc:spChg>
        <pc:spChg chg="mod">
          <ac:chgData name="Piotr Starczyński" userId="dc30f4bf-33af-43bd-8a93-22fb8b326249" providerId="ADAL" clId="{AA6DD698-9060-46DD-A0FA-191D2AEA1817}" dt="2021-05-11T08:29:29.282" v="30081" actId="20577"/>
          <ac:spMkLst>
            <pc:docMk/>
            <pc:sldMk cId="1851673667" sldId="5991"/>
            <ac:spMk id="37" creationId="{D9C71DF6-99E1-42C8-9A2B-C3E9DE64CE95}"/>
          </ac:spMkLst>
        </pc:spChg>
        <pc:picChg chg="add del mod">
          <ac:chgData name="Piotr Starczyński" userId="dc30f4bf-33af-43bd-8a93-22fb8b326249" providerId="ADAL" clId="{AA6DD698-9060-46DD-A0FA-191D2AEA1817}" dt="2021-05-11T08:27:07.426" v="29896" actId="478"/>
          <ac:picMkLst>
            <pc:docMk/>
            <pc:sldMk cId="1851673667" sldId="5991"/>
            <ac:picMk id="3" creationId="{D69AACCD-DB0A-40EB-8FDA-D75EFBC34E97}"/>
          </ac:picMkLst>
        </pc:picChg>
        <pc:picChg chg="del">
          <ac:chgData name="Piotr Starczyński" userId="dc30f4bf-33af-43bd-8a93-22fb8b326249" providerId="ADAL" clId="{AA6DD698-9060-46DD-A0FA-191D2AEA1817}" dt="2021-05-11T08:10:53.513" v="29679" actId="478"/>
          <ac:picMkLst>
            <pc:docMk/>
            <pc:sldMk cId="1851673667" sldId="5991"/>
            <ac:picMk id="4" creationId="{4BBA08BC-24BB-4591-A5DE-39CBFD8B427C}"/>
          </ac:picMkLst>
        </pc:picChg>
        <pc:picChg chg="add mod">
          <ac:chgData name="Piotr Starczyński" userId="dc30f4bf-33af-43bd-8a93-22fb8b326249" providerId="ADAL" clId="{AA6DD698-9060-46DD-A0FA-191D2AEA1817}" dt="2021-05-11T08:13:42.783" v="29811" actId="1076"/>
          <ac:picMkLst>
            <pc:docMk/>
            <pc:sldMk cId="1851673667" sldId="5991"/>
            <ac:picMk id="7" creationId="{D2436A87-7249-4BCE-8A72-2DBF3FACBE7C}"/>
          </ac:picMkLst>
        </pc:picChg>
        <pc:picChg chg="add mod">
          <ac:chgData name="Piotr Starczyński" userId="dc30f4bf-33af-43bd-8a93-22fb8b326249" providerId="ADAL" clId="{AA6DD698-9060-46DD-A0FA-191D2AEA1817}" dt="2021-05-11T08:27:27.792" v="29898" actId="1076"/>
          <ac:picMkLst>
            <pc:docMk/>
            <pc:sldMk cId="1851673667" sldId="5991"/>
            <ac:picMk id="10" creationId="{B1FEE563-35E5-4CF6-AE80-51ADEA31F4C5}"/>
          </ac:picMkLst>
        </pc:picChg>
      </pc:sldChg>
      <pc:sldChg chg="addSp delSp modSp add mod">
        <pc:chgData name="Piotr Starczyński" userId="dc30f4bf-33af-43bd-8a93-22fb8b326249" providerId="ADAL" clId="{AA6DD698-9060-46DD-A0FA-191D2AEA1817}" dt="2021-05-11T08:31:37.636" v="30389" actId="313"/>
        <pc:sldMkLst>
          <pc:docMk/>
          <pc:sldMk cId="1114539686" sldId="5992"/>
        </pc:sldMkLst>
        <pc:spChg chg="mod">
          <ac:chgData name="Piotr Starczyński" userId="dc30f4bf-33af-43bd-8a93-22fb8b326249" providerId="ADAL" clId="{AA6DD698-9060-46DD-A0FA-191D2AEA1817}" dt="2021-05-11T08:14:33.461" v="29831" actId="14100"/>
          <ac:spMkLst>
            <pc:docMk/>
            <pc:sldMk cId="1114539686" sldId="5992"/>
            <ac:spMk id="36" creationId="{DA8EA345-65FF-4AC7-8CAA-AF571ADB36E5}"/>
          </ac:spMkLst>
        </pc:spChg>
        <pc:spChg chg="mod">
          <ac:chgData name="Piotr Starczyński" userId="dc30f4bf-33af-43bd-8a93-22fb8b326249" providerId="ADAL" clId="{AA6DD698-9060-46DD-A0FA-191D2AEA1817}" dt="2021-05-11T08:31:37.636" v="30389" actId="313"/>
          <ac:spMkLst>
            <pc:docMk/>
            <pc:sldMk cId="1114539686" sldId="5992"/>
            <ac:spMk id="37" creationId="{D9C71DF6-99E1-42C8-9A2B-C3E9DE64CE95}"/>
          </ac:spMkLst>
        </pc:spChg>
        <pc:picChg chg="del">
          <ac:chgData name="Piotr Starczyński" userId="dc30f4bf-33af-43bd-8a93-22fb8b326249" providerId="ADAL" clId="{AA6DD698-9060-46DD-A0FA-191D2AEA1817}" dt="2021-05-11T08:14:17.154" v="29814" actId="478"/>
          <ac:picMkLst>
            <pc:docMk/>
            <pc:sldMk cId="1114539686" sldId="5992"/>
            <ac:picMk id="3" creationId="{D69AACCD-DB0A-40EB-8FDA-D75EFBC34E97}"/>
          </ac:picMkLst>
        </pc:picChg>
        <pc:picChg chg="add mod">
          <ac:chgData name="Piotr Starczyński" userId="dc30f4bf-33af-43bd-8a93-22fb8b326249" providerId="ADAL" clId="{AA6DD698-9060-46DD-A0FA-191D2AEA1817}" dt="2021-05-11T08:14:24.079" v="29816" actId="1076"/>
          <ac:picMkLst>
            <pc:docMk/>
            <pc:sldMk cId="1114539686" sldId="5992"/>
            <ac:picMk id="4" creationId="{0F4D0663-60BC-42C0-A8EC-27E9FEF604E3}"/>
          </ac:picMkLst>
        </pc:picChg>
      </pc:sldChg>
      <pc:sldChg chg="addSp delSp modSp add mod">
        <pc:chgData name="Piotr Starczyński" userId="dc30f4bf-33af-43bd-8a93-22fb8b326249" providerId="ADAL" clId="{AA6DD698-9060-46DD-A0FA-191D2AEA1817}" dt="2021-05-11T08:34:55.877" v="30690" actId="20577"/>
        <pc:sldMkLst>
          <pc:docMk/>
          <pc:sldMk cId="1109274933" sldId="5993"/>
        </pc:sldMkLst>
        <pc:spChg chg="mod">
          <ac:chgData name="Piotr Starczyński" userId="dc30f4bf-33af-43bd-8a93-22fb8b326249" providerId="ADAL" clId="{AA6DD698-9060-46DD-A0FA-191D2AEA1817}" dt="2021-05-11T08:32:17.915" v="30400" actId="20577"/>
          <ac:spMkLst>
            <pc:docMk/>
            <pc:sldMk cId="1109274933" sldId="5993"/>
            <ac:spMk id="36" creationId="{DA8EA345-65FF-4AC7-8CAA-AF571ADB36E5}"/>
          </ac:spMkLst>
        </pc:spChg>
        <pc:spChg chg="mod">
          <ac:chgData name="Piotr Starczyński" userId="dc30f4bf-33af-43bd-8a93-22fb8b326249" providerId="ADAL" clId="{AA6DD698-9060-46DD-A0FA-191D2AEA1817}" dt="2021-05-11T08:34:55.877" v="30690" actId="20577"/>
          <ac:spMkLst>
            <pc:docMk/>
            <pc:sldMk cId="1109274933" sldId="5993"/>
            <ac:spMk id="37" creationId="{D9C71DF6-99E1-42C8-9A2B-C3E9DE64CE95}"/>
          </ac:spMkLst>
        </pc:spChg>
        <pc:picChg chg="add mod">
          <ac:chgData name="Piotr Starczyński" userId="dc30f4bf-33af-43bd-8a93-22fb8b326249" providerId="ADAL" clId="{AA6DD698-9060-46DD-A0FA-191D2AEA1817}" dt="2021-05-11T08:32:56.463" v="30403" actId="1076"/>
          <ac:picMkLst>
            <pc:docMk/>
            <pc:sldMk cId="1109274933" sldId="5993"/>
            <ac:picMk id="3" creationId="{31C467A5-4454-4321-A257-584C5DED56D8}"/>
          </ac:picMkLst>
        </pc:picChg>
        <pc:picChg chg="del">
          <ac:chgData name="Piotr Starczyński" userId="dc30f4bf-33af-43bd-8a93-22fb8b326249" providerId="ADAL" clId="{AA6DD698-9060-46DD-A0FA-191D2AEA1817}" dt="2021-05-11T08:32:49.668" v="30401" actId="478"/>
          <ac:picMkLst>
            <pc:docMk/>
            <pc:sldMk cId="1109274933" sldId="5993"/>
            <ac:picMk id="4" creationId="{0F4D0663-60BC-42C0-A8EC-27E9FEF604E3}"/>
          </ac:picMkLst>
        </pc:picChg>
      </pc:sldChg>
      <pc:sldChg chg="modSp add mod">
        <pc:chgData name="Piotr Starczyński" userId="dc30f4bf-33af-43bd-8a93-22fb8b326249" providerId="ADAL" clId="{AA6DD698-9060-46DD-A0FA-191D2AEA1817}" dt="2021-05-11T08:30:35.772" v="30198" actId="20577"/>
        <pc:sldMkLst>
          <pc:docMk/>
          <pc:sldMk cId="2696957935" sldId="5994"/>
        </pc:sldMkLst>
        <pc:spChg chg="mod">
          <ac:chgData name="Piotr Starczyński" userId="dc30f4bf-33af-43bd-8a93-22fb8b326249" providerId="ADAL" clId="{AA6DD698-9060-46DD-A0FA-191D2AEA1817}" dt="2021-05-11T08:30:35.772" v="30198" actId="20577"/>
          <ac:spMkLst>
            <pc:docMk/>
            <pc:sldMk cId="2696957935" sldId="5994"/>
            <ac:spMk id="37" creationId="{D9C71DF6-99E1-42C8-9A2B-C3E9DE64CE95}"/>
          </ac:spMkLst>
        </pc:spChg>
      </pc:sldChg>
      <pc:sldChg chg="modSp add mod">
        <pc:chgData name="Piotr Starczyński" userId="dc30f4bf-33af-43bd-8a93-22fb8b326249" providerId="ADAL" clId="{AA6DD698-9060-46DD-A0FA-191D2AEA1817}" dt="2021-05-11T08:36:34.188" v="30699" actId="207"/>
        <pc:sldMkLst>
          <pc:docMk/>
          <pc:sldMk cId="749276546" sldId="5995"/>
        </pc:sldMkLst>
        <pc:spChg chg="mod">
          <ac:chgData name="Piotr Starczyński" userId="dc30f4bf-33af-43bd-8a93-22fb8b326249" providerId="ADAL" clId="{AA6DD698-9060-46DD-A0FA-191D2AEA1817}" dt="2021-05-11T08:36:34.188" v="30699" actId="207"/>
          <ac:spMkLst>
            <pc:docMk/>
            <pc:sldMk cId="749276546" sldId="5995"/>
            <ac:spMk id="4" creationId="{CDF8C385-C77B-4BDF-A059-5CD04A209A35}"/>
          </ac:spMkLst>
        </pc:spChg>
      </pc:sldChg>
      <pc:sldChg chg="add del">
        <pc:chgData name="Piotr Starczyński" userId="dc30f4bf-33af-43bd-8a93-22fb8b326249" providerId="ADAL" clId="{AA6DD698-9060-46DD-A0FA-191D2AEA1817}" dt="2021-05-11T08:36:05.725" v="30692"/>
        <pc:sldMkLst>
          <pc:docMk/>
          <pc:sldMk cId="799244898" sldId="5995"/>
        </pc:sldMkLst>
      </pc:sldChg>
      <pc:sldChg chg="add del">
        <pc:chgData name="Piotr Starczyński" userId="dc30f4bf-33af-43bd-8a93-22fb8b326249" providerId="ADAL" clId="{AA6DD698-9060-46DD-A0FA-191D2AEA1817}" dt="2021-05-11T08:36:15.117" v="30694"/>
        <pc:sldMkLst>
          <pc:docMk/>
          <pc:sldMk cId="2630370813" sldId="5995"/>
        </pc:sldMkLst>
      </pc:sldChg>
      <pc:sldChg chg="addSp delSp modSp add mod modNotesTx">
        <pc:chgData name="Piotr Starczyński" userId="dc30f4bf-33af-43bd-8a93-22fb8b326249" providerId="ADAL" clId="{AA6DD698-9060-46DD-A0FA-191D2AEA1817}" dt="2021-05-11T15:26:11.964" v="37102"/>
        <pc:sldMkLst>
          <pc:docMk/>
          <pc:sldMk cId="2872328402" sldId="5996"/>
        </pc:sldMkLst>
        <pc:spChg chg="mod">
          <ac:chgData name="Piotr Starczyński" userId="dc30f4bf-33af-43bd-8a93-22fb8b326249" providerId="ADAL" clId="{AA6DD698-9060-46DD-A0FA-191D2AEA1817}" dt="2021-05-11T15:26:11.964" v="37102"/>
          <ac:spMkLst>
            <pc:docMk/>
            <pc:sldMk cId="2872328402" sldId="5996"/>
            <ac:spMk id="5" creationId="{51355142-645F-4C73-9ED1-CF48E037E747}"/>
          </ac:spMkLst>
        </pc:spChg>
        <pc:spChg chg="del">
          <ac:chgData name="Piotr Starczyński" userId="dc30f4bf-33af-43bd-8a93-22fb8b326249" providerId="ADAL" clId="{AA6DD698-9060-46DD-A0FA-191D2AEA1817}" dt="2021-05-11T10:27:27.749" v="30701" actId="478"/>
          <ac:spMkLst>
            <pc:docMk/>
            <pc:sldMk cId="2872328402" sldId="5996"/>
            <ac:spMk id="7" creationId="{571EC357-A682-48FD-91DE-AD8511380607}"/>
          </ac:spMkLst>
        </pc:spChg>
        <pc:spChg chg="del">
          <ac:chgData name="Piotr Starczyński" userId="dc30f4bf-33af-43bd-8a93-22fb8b326249" providerId="ADAL" clId="{AA6DD698-9060-46DD-A0FA-191D2AEA1817}" dt="2021-05-11T10:27:31.177" v="30703" actId="478"/>
          <ac:spMkLst>
            <pc:docMk/>
            <pc:sldMk cId="2872328402" sldId="5996"/>
            <ac:spMk id="9" creationId="{346A7F85-AC95-44CE-B583-E7DCBDB9BD67}"/>
          </ac:spMkLst>
        </pc:spChg>
        <pc:spChg chg="mod">
          <ac:chgData name="Piotr Starczyński" userId="dc30f4bf-33af-43bd-8a93-22fb8b326249" providerId="ADAL" clId="{AA6DD698-9060-46DD-A0FA-191D2AEA1817}" dt="2021-05-11T11:33:22.244" v="32223" actId="20577"/>
          <ac:spMkLst>
            <pc:docMk/>
            <pc:sldMk cId="2872328402" sldId="5996"/>
            <ac:spMk id="10" creationId="{48910E9F-5488-4592-8C46-113182094733}"/>
          </ac:spMkLst>
        </pc:spChg>
        <pc:spChg chg="del">
          <ac:chgData name="Piotr Starczyński" userId="dc30f4bf-33af-43bd-8a93-22fb8b326249" providerId="ADAL" clId="{AA6DD698-9060-46DD-A0FA-191D2AEA1817}" dt="2021-05-11T10:27:29.297" v="30702" actId="478"/>
          <ac:spMkLst>
            <pc:docMk/>
            <pc:sldMk cId="2872328402" sldId="5996"/>
            <ac:spMk id="11" creationId="{4478FFFC-6DBE-4374-9F57-A6C3960A61FD}"/>
          </ac:spMkLst>
        </pc:spChg>
        <pc:spChg chg="add del mod">
          <ac:chgData name="Piotr Starczyński" userId="dc30f4bf-33af-43bd-8a93-22fb8b326249" providerId="ADAL" clId="{AA6DD698-9060-46DD-A0FA-191D2AEA1817}" dt="2021-05-11T15:24:21.281" v="37036" actId="478"/>
          <ac:spMkLst>
            <pc:docMk/>
            <pc:sldMk cId="2872328402" sldId="5996"/>
            <ac:spMk id="14" creationId="{084FC634-9528-4BD4-BCE7-9AF9F8AA3E4E}"/>
          </ac:spMkLst>
        </pc:spChg>
        <pc:spChg chg="add mod">
          <ac:chgData name="Piotr Starczyński" userId="dc30f4bf-33af-43bd-8a93-22fb8b326249" providerId="ADAL" clId="{AA6DD698-9060-46DD-A0FA-191D2AEA1817}" dt="2021-05-11T15:24:44.731" v="37044" actId="14100"/>
          <ac:spMkLst>
            <pc:docMk/>
            <pc:sldMk cId="2872328402" sldId="5996"/>
            <ac:spMk id="15" creationId="{8789239C-08D2-4E44-8A0E-EAF65540B8C6}"/>
          </ac:spMkLst>
        </pc:spChg>
        <pc:spChg chg="add del mod">
          <ac:chgData name="Piotr Starczyński" userId="dc30f4bf-33af-43bd-8a93-22fb8b326249" providerId="ADAL" clId="{AA6DD698-9060-46DD-A0FA-191D2AEA1817}" dt="2021-05-11T15:24:21.281" v="37036" actId="478"/>
          <ac:spMkLst>
            <pc:docMk/>
            <pc:sldMk cId="2872328402" sldId="5996"/>
            <ac:spMk id="17" creationId="{6A4F04DD-092A-41FF-8086-D39B5CB85F45}"/>
          </ac:spMkLst>
        </pc:spChg>
        <pc:spChg chg="add del mod">
          <ac:chgData name="Piotr Starczyński" userId="dc30f4bf-33af-43bd-8a93-22fb8b326249" providerId="ADAL" clId="{AA6DD698-9060-46DD-A0FA-191D2AEA1817}" dt="2021-05-11T15:24:21.281" v="37036" actId="478"/>
          <ac:spMkLst>
            <pc:docMk/>
            <pc:sldMk cId="2872328402" sldId="5996"/>
            <ac:spMk id="18" creationId="{81AA9876-C720-43EC-B1F7-247BB2844D74}"/>
          </ac:spMkLst>
        </pc:spChg>
        <pc:spChg chg="add del mod">
          <ac:chgData name="Piotr Starczyński" userId="dc30f4bf-33af-43bd-8a93-22fb8b326249" providerId="ADAL" clId="{AA6DD698-9060-46DD-A0FA-191D2AEA1817}" dt="2021-05-11T15:24:21.281" v="37036" actId="478"/>
          <ac:spMkLst>
            <pc:docMk/>
            <pc:sldMk cId="2872328402" sldId="5996"/>
            <ac:spMk id="19" creationId="{221E8360-CEE9-4045-879E-EFFF4DE0E63D}"/>
          </ac:spMkLst>
        </pc:spChg>
        <pc:spChg chg="add del mod">
          <ac:chgData name="Piotr Starczyński" userId="dc30f4bf-33af-43bd-8a93-22fb8b326249" providerId="ADAL" clId="{AA6DD698-9060-46DD-A0FA-191D2AEA1817}" dt="2021-05-11T15:24:21.281" v="37036" actId="478"/>
          <ac:spMkLst>
            <pc:docMk/>
            <pc:sldMk cId="2872328402" sldId="5996"/>
            <ac:spMk id="20" creationId="{87E45C8A-3B7C-4B23-8822-1C2603B5DC1A}"/>
          </ac:spMkLst>
        </pc:spChg>
        <pc:spChg chg="add del mod">
          <ac:chgData name="Piotr Starczyński" userId="dc30f4bf-33af-43bd-8a93-22fb8b326249" providerId="ADAL" clId="{AA6DD698-9060-46DD-A0FA-191D2AEA1817}" dt="2021-05-11T15:24:21.281" v="37036" actId="478"/>
          <ac:spMkLst>
            <pc:docMk/>
            <pc:sldMk cId="2872328402" sldId="5996"/>
            <ac:spMk id="23" creationId="{D8CEBCE3-E963-4C93-8129-D5152B12B477}"/>
          </ac:spMkLst>
        </pc:spChg>
        <pc:spChg chg="add del mod">
          <ac:chgData name="Piotr Starczyński" userId="dc30f4bf-33af-43bd-8a93-22fb8b326249" providerId="ADAL" clId="{AA6DD698-9060-46DD-A0FA-191D2AEA1817}" dt="2021-05-11T15:24:21.281" v="37036" actId="478"/>
          <ac:spMkLst>
            <pc:docMk/>
            <pc:sldMk cId="2872328402" sldId="5996"/>
            <ac:spMk id="24" creationId="{081BB42C-ED08-4E7B-8C3D-7471E92DCDD3}"/>
          </ac:spMkLst>
        </pc:spChg>
        <pc:spChg chg="add del mod">
          <ac:chgData name="Piotr Starczyński" userId="dc30f4bf-33af-43bd-8a93-22fb8b326249" providerId="ADAL" clId="{AA6DD698-9060-46DD-A0FA-191D2AEA1817}" dt="2021-05-11T15:24:21.281" v="37036" actId="478"/>
          <ac:spMkLst>
            <pc:docMk/>
            <pc:sldMk cId="2872328402" sldId="5996"/>
            <ac:spMk id="25" creationId="{AC563367-85DD-4C5D-B863-131B0B57389F}"/>
          </ac:spMkLst>
        </pc:spChg>
        <pc:spChg chg="mod">
          <ac:chgData name="Piotr Starczyński" userId="dc30f4bf-33af-43bd-8a93-22fb8b326249" providerId="ADAL" clId="{AA6DD698-9060-46DD-A0FA-191D2AEA1817}" dt="2021-05-11T15:21:41.126" v="36999" actId="1076"/>
          <ac:spMkLst>
            <pc:docMk/>
            <pc:sldMk cId="2872328402" sldId="5996"/>
            <ac:spMk id="27" creationId="{70FE355E-94BD-4B38-B63A-239F020F2DB7}"/>
          </ac:spMkLst>
        </pc:spChg>
        <pc:spChg chg="add del mod">
          <ac:chgData name="Piotr Starczyński" userId="dc30f4bf-33af-43bd-8a93-22fb8b326249" providerId="ADAL" clId="{AA6DD698-9060-46DD-A0FA-191D2AEA1817}" dt="2021-05-11T15:24:03.299" v="37033" actId="478"/>
          <ac:spMkLst>
            <pc:docMk/>
            <pc:sldMk cId="2872328402" sldId="5996"/>
            <ac:spMk id="60" creationId="{63C35F1E-E767-4294-96A9-7864B76C32CC}"/>
          </ac:spMkLst>
        </pc:spChg>
        <pc:spChg chg="add del mod">
          <ac:chgData name="Piotr Starczyński" userId="dc30f4bf-33af-43bd-8a93-22fb8b326249" providerId="ADAL" clId="{AA6DD698-9060-46DD-A0FA-191D2AEA1817}" dt="2021-05-11T15:24:17.801" v="37035" actId="478"/>
          <ac:spMkLst>
            <pc:docMk/>
            <pc:sldMk cId="2872328402" sldId="5996"/>
            <ac:spMk id="64" creationId="{C1FBB254-C699-4999-B5C1-5B9A5770B20C}"/>
          </ac:spMkLst>
        </pc:spChg>
        <pc:spChg chg="add del mod">
          <ac:chgData name="Piotr Starczyński" userId="dc30f4bf-33af-43bd-8a93-22fb8b326249" providerId="ADAL" clId="{AA6DD698-9060-46DD-A0FA-191D2AEA1817}" dt="2021-05-11T15:24:25.209" v="37039" actId="478"/>
          <ac:spMkLst>
            <pc:docMk/>
            <pc:sldMk cId="2872328402" sldId="5996"/>
            <ac:spMk id="65" creationId="{47FB8E05-EBA6-4EEA-87B1-A7A0723F3CA3}"/>
          </ac:spMkLst>
        </pc:spChg>
        <pc:spChg chg="add del mod ord">
          <ac:chgData name="Piotr Starczyński" userId="dc30f4bf-33af-43bd-8a93-22fb8b326249" providerId="ADAL" clId="{AA6DD698-9060-46DD-A0FA-191D2AEA1817}" dt="2021-05-11T15:24:24.169" v="37038" actId="478"/>
          <ac:spMkLst>
            <pc:docMk/>
            <pc:sldMk cId="2872328402" sldId="5996"/>
            <ac:spMk id="68" creationId="{641EC0CC-7553-4F0C-9C57-DBA5C63BC07B}"/>
          </ac:spMkLst>
        </pc:spChg>
        <pc:spChg chg="add del mod">
          <ac:chgData name="Piotr Starczyński" userId="dc30f4bf-33af-43bd-8a93-22fb8b326249" providerId="ADAL" clId="{AA6DD698-9060-46DD-A0FA-191D2AEA1817}" dt="2021-05-11T15:24:21.281" v="37036" actId="478"/>
          <ac:spMkLst>
            <pc:docMk/>
            <pc:sldMk cId="2872328402" sldId="5996"/>
            <ac:spMk id="71" creationId="{1D025E5B-2924-4F82-B476-166421CB5896}"/>
          </ac:spMkLst>
        </pc:spChg>
        <pc:spChg chg="add del mod">
          <ac:chgData name="Piotr Starczyński" userId="dc30f4bf-33af-43bd-8a93-22fb8b326249" providerId="ADAL" clId="{AA6DD698-9060-46DD-A0FA-191D2AEA1817}" dt="2021-05-11T15:24:21.281" v="37036" actId="478"/>
          <ac:spMkLst>
            <pc:docMk/>
            <pc:sldMk cId="2872328402" sldId="5996"/>
            <ac:spMk id="72" creationId="{02953543-06DB-469D-8FF4-710397984E3E}"/>
          </ac:spMkLst>
        </pc:spChg>
        <pc:picChg chg="add del mod">
          <ac:chgData name="Piotr Starczyński" userId="dc30f4bf-33af-43bd-8a93-22fb8b326249" providerId="ADAL" clId="{AA6DD698-9060-46DD-A0FA-191D2AEA1817}" dt="2021-05-11T11:19:30.624" v="30898" actId="478"/>
          <ac:picMkLst>
            <pc:docMk/>
            <pc:sldMk cId="2872328402" sldId="5996"/>
            <ac:picMk id="3" creationId="{C3FBEE93-9EC8-4909-A978-C38D06EB57D2}"/>
          </ac:picMkLst>
        </pc:picChg>
        <pc:picChg chg="add mod">
          <ac:chgData name="Piotr Starczyński" userId="dc30f4bf-33af-43bd-8a93-22fb8b326249" providerId="ADAL" clId="{AA6DD698-9060-46DD-A0FA-191D2AEA1817}" dt="2021-05-11T15:24:34.719" v="37041" actId="1076"/>
          <ac:picMkLst>
            <pc:docMk/>
            <pc:sldMk cId="2872328402" sldId="5996"/>
            <ac:picMk id="8" creationId="{6059E09B-9FA8-48D7-B135-741FDD435630}"/>
          </ac:picMkLst>
        </pc:picChg>
        <pc:picChg chg="add del">
          <ac:chgData name="Piotr Starczyński" userId="dc30f4bf-33af-43bd-8a93-22fb8b326249" providerId="ADAL" clId="{AA6DD698-9060-46DD-A0FA-191D2AEA1817}" dt="2021-05-11T14:49:55.833" v="35068" actId="478"/>
          <ac:picMkLst>
            <pc:docMk/>
            <pc:sldMk cId="2872328402" sldId="5996"/>
            <ac:picMk id="13" creationId="{843D18B6-D42C-49C1-8766-185357E5CD0E}"/>
          </ac:picMkLst>
        </pc:picChg>
        <pc:cxnChg chg="add del mod">
          <ac:chgData name="Piotr Starczyński" userId="dc30f4bf-33af-43bd-8a93-22fb8b326249" providerId="ADAL" clId="{AA6DD698-9060-46DD-A0FA-191D2AEA1817}" dt="2021-05-11T15:24:21.281" v="37036" actId="478"/>
          <ac:cxnSpMkLst>
            <pc:docMk/>
            <pc:sldMk cId="2872328402" sldId="5996"/>
            <ac:cxnSpMk id="21" creationId="{5CA81A6F-B752-45C6-9B01-18C09ECD0661}"/>
          </ac:cxnSpMkLst>
        </pc:cxnChg>
        <pc:cxnChg chg="add del mod">
          <ac:chgData name="Piotr Starczyński" userId="dc30f4bf-33af-43bd-8a93-22fb8b326249" providerId="ADAL" clId="{AA6DD698-9060-46DD-A0FA-191D2AEA1817}" dt="2021-05-11T15:24:21.281" v="37036" actId="478"/>
          <ac:cxnSpMkLst>
            <pc:docMk/>
            <pc:sldMk cId="2872328402" sldId="5996"/>
            <ac:cxnSpMk id="26" creationId="{6AFAA6D4-D53E-4D80-82E7-30F114EC6235}"/>
          </ac:cxnSpMkLst>
        </pc:cxnChg>
        <pc:cxnChg chg="add del mod">
          <ac:chgData name="Piotr Starczyński" userId="dc30f4bf-33af-43bd-8a93-22fb8b326249" providerId="ADAL" clId="{AA6DD698-9060-46DD-A0FA-191D2AEA1817}" dt="2021-05-11T15:24:21.281" v="37036" actId="478"/>
          <ac:cxnSpMkLst>
            <pc:docMk/>
            <pc:sldMk cId="2872328402" sldId="5996"/>
            <ac:cxnSpMk id="28" creationId="{6C26DFA2-5278-40C3-A603-1802E643D0FB}"/>
          </ac:cxnSpMkLst>
        </pc:cxnChg>
        <pc:cxnChg chg="add del mod">
          <ac:chgData name="Piotr Starczyński" userId="dc30f4bf-33af-43bd-8a93-22fb8b326249" providerId="ADAL" clId="{AA6DD698-9060-46DD-A0FA-191D2AEA1817}" dt="2021-05-11T15:24:21.281" v="37036" actId="478"/>
          <ac:cxnSpMkLst>
            <pc:docMk/>
            <pc:sldMk cId="2872328402" sldId="5996"/>
            <ac:cxnSpMk id="31" creationId="{9907918C-14E4-41D2-99C5-E0026928BB27}"/>
          </ac:cxnSpMkLst>
        </pc:cxnChg>
        <pc:cxnChg chg="add del mod">
          <ac:chgData name="Piotr Starczyński" userId="dc30f4bf-33af-43bd-8a93-22fb8b326249" providerId="ADAL" clId="{AA6DD698-9060-46DD-A0FA-191D2AEA1817}" dt="2021-05-11T15:24:02.131" v="37032" actId="478"/>
          <ac:cxnSpMkLst>
            <pc:docMk/>
            <pc:sldMk cId="2872328402" sldId="5996"/>
            <ac:cxnSpMk id="35" creationId="{117DB463-D30F-44D5-9643-56B1073BF87E}"/>
          </ac:cxnSpMkLst>
        </pc:cxnChg>
        <pc:cxnChg chg="add del mod">
          <ac:chgData name="Piotr Starczyński" userId="dc30f4bf-33af-43bd-8a93-22fb8b326249" providerId="ADAL" clId="{AA6DD698-9060-46DD-A0FA-191D2AEA1817}" dt="2021-05-11T15:24:21.281" v="37036" actId="478"/>
          <ac:cxnSpMkLst>
            <pc:docMk/>
            <pc:sldMk cId="2872328402" sldId="5996"/>
            <ac:cxnSpMk id="50" creationId="{5E9ABD66-9791-4B3E-935C-28FA411932CD}"/>
          </ac:cxnSpMkLst>
        </pc:cxnChg>
        <pc:cxnChg chg="add del mod">
          <ac:chgData name="Piotr Starczyński" userId="dc30f4bf-33af-43bd-8a93-22fb8b326249" providerId="ADAL" clId="{AA6DD698-9060-46DD-A0FA-191D2AEA1817}" dt="2021-05-11T15:24:21.281" v="37036" actId="478"/>
          <ac:cxnSpMkLst>
            <pc:docMk/>
            <pc:sldMk cId="2872328402" sldId="5996"/>
            <ac:cxnSpMk id="51" creationId="{91A31687-C482-46B3-8126-779DE87C7CF3}"/>
          </ac:cxnSpMkLst>
        </pc:cxnChg>
        <pc:cxnChg chg="add del mod">
          <ac:chgData name="Piotr Starczyński" userId="dc30f4bf-33af-43bd-8a93-22fb8b326249" providerId="ADAL" clId="{AA6DD698-9060-46DD-A0FA-191D2AEA1817}" dt="2021-05-11T15:24:21.281" v="37036" actId="478"/>
          <ac:cxnSpMkLst>
            <pc:docMk/>
            <pc:sldMk cId="2872328402" sldId="5996"/>
            <ac:cxnSpMk id="56" creationId="{0EC1486A-F7CB-4752-B84C-77C2315C7594}"/>
          </ac:cxnSpMkLst>
        </pc:cxnChg>
        <pc:cxnChg chg="add del mod">
          <ac:chgData name="Piotr Starczyński" userId="dc30f4bf-33af-43bd-8a93-22fb8b326249" providerId="ADAL" clId="{AA6DD698-9060-46DD-A0FA-191D2AEA1817}" dt="2021-05-11T15:24:01.312" v="37031" actId="478"/>
          <ac:cxnSpMkLst>
            <pc:docMk/>
            <pc:sldMk cId="2872328402" sldId="5996"/>
            <ac:cxnSpMk id="61" creationId="{F9BF7E14-3034-44DE-A193-91ADEA99209A}"/>
          </ac:cxnSpMkLst>
        </pc:cxnChg>
      </pc:sldChg>
      <pc:sldChg chg="addSp delSp modSp add mod modNotesTx">
        <pc:chgData name="Piotr Starczyński" userId="dc30f4bf-33af-43bd-8a93-22fb8b326249" providerId="ADAL" clId="{AA6DD698-9060-46DD-A0FA-191D2AEA1817}" dt="2021-05-11T11:40:49.074" v="32581" actId="478"/>
        <pc:sldMkLst>
          <pc:docMk/>
          <pc:sldMk cId="3829034786" sldId="5997"/>
        </pc:sldMkLst>
        <pc:spChg chg="add mod">
          <ac:chgData name="Piotr Starczyński" userId="dc30f4bf-33af-43bd-8a93-22fb8b326249" providerId="ADAL" clId="{AA6DD698-9060-46DD-A0FA-191D2AEA1817}" dt="2021-05-11T11:34:49.862" v="32243" actId="1036"/>
          <ac:spMkLst>
            <pc:docMk/>
            <pc:sldMk cId="3829034786" sldId="5997"/>
            <ac:spMk id="9" creationId="{A3EB8CE4-F468-4D3F-8428-F36180356885}"/>
          </ac:spMkLst>
        </pc:spChg>
        <pc:spChg chg="mod">
          <ac:chgData name="Piotr Starczyński" userId="dc30f4bf-33af-43bd-8a93-22fb8b326249" providerId="ADAL" clId="{AA6DD698-9060-46DD-A0FA-191D2AEA1817}" dt="2021-05-11T11:39:46.827" v="32550" actId="20577"/>
          <ac:spMkLst>
            <pc:docMk/>
            <pc:sldMk cId="3829034786" sldId="5997"/>
            <ac:spMk id="10" creationId="{48910E9F-5488-4592-8C46-113182094733}"/>
          </ac:spMkLst>
        </pc:spChg>
        <pc:spChg chg="add mod">
          <ac:chgData name="Piotr Starczyński" userId="dc30f4bf-33af-43bd-8a93-22fb8b326249" providerId="ADAL" clId="{AA6DD698-9060-46DD-A0FA-191D2AEA1817}" dt="2021-05-11T11:35:00.457" v="32246" actId="1076"/>
          <ac:spMkLst>
            <pc:docMk/>
            <pc:sldMk cId="3829034786" sldId="5997"/>
            <ac:spMk id="11" creationId="{ED02DC3F-98CA-4D67-AC44-0D89EBB13326}"/>
          </ac:spMkLst>
        </pc:spChg>
        <pc:spChg chg="add mod">
          <ac:chgData name="Piotr Starczyński" userId="dc30f4bf-33af-43bd-8a93-22fb8b326249" providerId="ADAL" clId="{AA6DD698-9060-46DD-A0FA-191D2AEA1817}" dt="2021-05-11T11:35:12.286" v="32249" actId="14100"/>
          <ac:spMkLst>
            <pc:docMk/>
            <pc:sldMk cId="3829034786" sldId="5997"/>
            <ac:spMk id="12" creationId="{A4AE84AD-B251-4625-8D68-47E42C951826}"/>
          </ac:spMkLst>
        </pc:spChg>
        <pc:spChg chg="add mod">
          <ac:chgData name="Piotr Starczyński" userId="dc30f4bf-33af-43bd-8a93-22fb8b326249" providerId="ADAL" clId="{AA6DD698-9060-46DD-A0FA-191D2AEA1817}" dt="2021-05-11T11:35:14.643" v="32250" actId="20577"/>
          <ac:spMkLst>
            <pc:docMk/>
            <pc:sldMk cId="3829034786" sldId="5997"/>
            <ac:spMk id="13" creationId="{3D232979-AE5D-454C-B5EF-1F735B7AFFE5}"/>
          </ac:spMkLst>
        </pc:spChg>
        <pc:spChg chg="add mod">
          <ac:chgData name="Piotr Starczyński" userId="dc30f4bf-33af-43bd-8a93-22fb8b326249" providerId="ADAL" clId="{AA6DD698-9060-46DD-A0FA-191D2AEA1817}" dt="2021-05-11T11:35:55.422" v="32271" actId="1037"/>
          <ac:spMkLst>
            <pc:docMk/>
            <pc:sldMk cId="3829034786" sldId="5997"/>
            <ac:spMk id="14" creationId="{1E942060-E4A6-4309-B858-55AA701CC0A8}"/>
          </ac:spMkLst>
        </pc:spChg>
        <pc:spChg chg="add mod">
          <ac:chgData name="Piotr Starczyński" userId="dc30f4bf-33af-43bd-8a93-22fb8b326249" providerId="ADAL" clId="{AA6DD698-9060-46DD-A0FA-191D2AEA1817}" dt="2021-05-11T11:36:02.005" v="32272" actId="20577"/>
          <ac:spMkLst>
            <pc:docMk/>
            <pc:sldMk cId="3829034786" sldId="5997"/>
            <ac:spMk id="15" creationId="{EAFD0539-0989-4FC0-B01B-D9B223EE581B}"/>
          </ac:spMkLst>
        </pc:spChg>
        <pc:spChg chg="add mod">
          <ac:chgData name="Piotr Starczyński" userId="dc30f4bf-33af-43bd-8a93-22fb8b326249" providerId="ADAL" clId="{AA6DD698-9060-46DD-A0FA-191D2AEA1817}" dt="2021-05-11T11:36:27.920" v="32277" actId="14100"/>
          <ac:spMkLst>
            <pc:docMk/>
            <pc:sldMk cId="3829034786" sldId="5997"/>
            <ac:spMk id="16" creationId="{E963A079-F447-49A6-BA94-7FBABDE21259}"/>
          </ac:spMkLst>
        </pc:spChg>
        <pc:spChg chg="add mod">
          <ac:chgData name="Piotr Starczyński" userId="dc30f4bf-33af-43bd-8a93-22fb8b326249" providerId="ADAL" clId="{AA6DD698-9060-46DD-A0FA-191D2AEA1817}" dt="2021-05-11T11:36:34.172" v="32280" actId="20577"/>
          <ac:spMkLst>
            <pc:docMk/>
            <pc:sldMk cId="3829034786" sldId="5997"/>
            <ac:spMk id="17" creationId="{71B7D38F-2F71-468B-B55C-DED014D2E5F7}"/>
          </ac:spMkLst>
        </pc:spChg>
        <pc:picChg chg="del">
          <ac:chgData name="Piotr Starczyński" userId="dc30f4bf-33af-43bd-8a93-22fb8b326249" providerId="ADAL" clId="{AA6DD698-9060-46DD-A0FA-191D2AEA1817}" dt="2021-05-11T10:28:27.146" v="30729" actId="478"/>
          <ac:picMkLst>
            <pc:docMk/>
            <pc:sldMk cId="3829034786" sldId="5997"/>
            <ac:picMk id="3" creationId="{C3FBEE93-9EC8-4909-A978-C38D06EB57D2}"/>
          </ac:picMkLst>
        </pc:picChg>
        <pc:picChg chg="add mod">
          <ac:chgData name="Piotr Starczyński" userId="dc30f4bf-33af-43bd-8a93-22fb8b326249" providerId="ADAL" clId="{AA6DD698-9060-46DD-A0FA-191D2AEA1817}" dt="2021-05-11T11:36:17.441" v="32275" actId="1076"/>
          <ac:picMkLst>
            <pc:docMk/>
            <pc:sldMk cId="3829034786" sldId="5997"/>
            <ac:picMk id="4" creationId="{D4A775D9-8FE6-4303-981B-23BB46F02C6A}"/>
          </ac:picMkLst>
        </pc:picChg>
        <pc:picChg chg="add del mod">
          <ac:chgData name="Piotr Starczyński" userId="dc30f4bf-33af-43bd-8a93-22fb8b326249" providerId="ADAL" clId="{AA6DD698-9060-46DD-A0FA-191D2AEA1817}" dt="2021-05-11T11:40:49.074" v="32581" actId="478"/>
          <ac:picMkLst>
            <pc:docMk/>
            <pc:sldMk cId="3829034786" sldId="5997"/>
            <ac:picMk id="18" creationId="{49E9340B-A5DF-40F0-B551-22F58ACA69C5}"/>
          </ac:picMkLst>
        </pc:picChg>
      </pc:sldChg>
      <pc:sldChg chg="addSp delSp modSp add mod modNotesTx">
        <pc:chgData name="Piotr Starczyński" userId="dc30f4bf-33af-43bd-8a93-22fb8b326249" providerId="ADAL" clId="{AA6DD698-9060-46DD-A0FA-191D2AEA1817}" dt="2021-05-11T15:26:14.648" v="37103"/>
        <pc:sldMkLst>
          <pc:docMk/>
          <pc:sldMk cId="859823437" sldId="5998"/>
        </pc:sldMkLst>
        <pc:spChg chg="mod">
          <ac:chgData name="Piotr Starczyński" userId="dc30f4bf-33af-43bd-8a93-22fb8b326249" providerId="ADAL" clId="{AA6DD698-9060-46DD-A0FA-191D2AEA1817}" dt="2021-05-11T15:26:14.648" v="37103"/>
          <ac:spMkLst>
            <pc:docMk/>
            <pc:sldMk cId="859823437" sldId="5998"/>
            <ac:spMk id="5" creationId="{51355142-645F-4C73-9ED1-CF48E037E747}"/>
          </ac:spMkLst>
        </pc:spChg>
        <pc:spChg chg="add mod">
          <ac:chgData name="Piotr Starczyński" userId="dc30f4bf-33af-43bd-8a93-22fb8b326249" providerId="ADAL" clId="{AA6DD698-9060-46DD-A0FA-191D2AEA1817}" dt="2021-05-11T12:44:03.492" v="34819" actId="14100"/>
          <ac:spMkLst>
            <pc:docMk/>
            <pc:sldMk cId="859823437" sldId="5998"/>
            <ac:spMk id="9" creationId="{87DB763D-022E-43F2-B81C-9F82B146CFC9}"/>
          </ac:spMkLst>
        </pc:spChg>
        <pc:spChg chg="mod">
          <ac:chgData name="Piotr Starczyński" userId="dc30f4bf-33af-43bd-8a93-22fb8b326249" providerId="ADAL" clId="{AA6DD698-9060-46DD-A0FA-191D2AEA1817}" dt="2021-05-11T12:46:23.661" v="34853" actId="20577"/>
          <ac:spMkLst>
            <pc:docMk/>
            <pc:sldMk cId="859823437" sldId="5998"/>
            <ac:spMk id="10" creationId="{48910E9F-5488-4592-8C46-113182094733}"/>
          </ac:spMkLst>
        </pc:spChg>
        <pc:spChg chg="add mod">
          <ac:chgData name="Piotr Starczyński" userId="dc30f4bf-33af-43bd-8a93-22fb8b326249" providerId="ADAL" clId="{AA6DD698-9060-46DD-A0FA-191D2AEA1817}" dt="2021-05-11T12:44:01.061" v="34818" actId="1076"/>
          <ac:spMkLst>
            <pc:docMk/>
            <pc:sldMk cId="859823437" sldId="5998"/>
            <ac:spMk id="11" creationId="{740E840A-7DBB-4A45-A455-B9D6E364A569}"/>
          </ac:spMkLst>
        </pc:spChg>
        <pc:spChg chg="add mod">
          <ac:chgData name="Piotr Starczyński" userId="dc30f4bf-33af-43bd-8a93-22fb8b326249" providerId="ADAL" clId="{AA6DD698-9060-46DD-A0FA-191D2AEA1817}" dt="2021-05-11T12:46:47.953" v="34854" actId="14100"/>
          <ac:spMkLst>
            <pc:docMk/>
            <pc:sldMk cId="859823437" sldId="5998"/>
            <ac:spMk id="12" creationId="{44F76F7B-8B8C-4686-B653-D993A635C8FC}"/>
          </ac:spMkLst>
        </pc:spChg>
        <pc:spChg chg="add mod">
          <ac:chgData name="Piotr Starczyński" userId="dc30f4bf-33af-43bd-8a93-22fb8b326249" providerId="ADAL" clId="{AA6DD698-9060-46DD-A0FA-191D2AEA1817}" dt="2021-05-11T12:44:23.005" v="34824" actId="20577"/>
          <ac:spMkLst>
            <pc:docMk/>
            <pc:sldMk cId="859823437" sldId="5998"/>
            <ac:spMk id="13" creationId="{D17B442A-AA7D-474A-AC6B-65B2B3ABBFFE}"/>
          </ac:spMkLst>
        </pc:spChg>
        <pc:spChg chg="add mod">
          <ac:chgData name="Piotr Starczyński" userId="dc30f4bf-33af-43bd-8a93-22fb8b326249" providerId="ADAL" clId="{AA6DD698-9060-46DD-A0FA-191D2AEA1817}" dt="2021-05-11T12:47:34.713" v="34870" actId="14100"/>
          <ac:spMkLst>
            <pc:docMk/>
            <pc:sldMk cId="859823437" sldId="5998"/>
            <ac:spMk id="18" creationId="{FACB3F06-5EB9-4927-8317-7008BFC48EFA}"/>
          </ac:spMkLst>
        </pc:spChg>
        <pc:spChg chg="add mod">
          <ac:chgData name="Piotr Starczyński" userId="dc30f4bf-33af-43bd-8a93-22fb8b326249" providerId="ADAL" clId="{AA6DD698-9060-46DD-A0FA-191D2AEA1817}" dt="2021-05-11T12:47:08.601" v="34860" actId="20577"/>
          <ac:spMkLst>
            <pc:docMk/>
            <pc:sldMk cId="859823437" sldId="5998"/>
            <ac:spMk id="19" creationId="{AF055046-96F5-44AC-9260-361B38744442}"/>
          </ac:spMkLst>
        </pc:spChg>
        <pc:spChg chg="add mod">
          <ac:chgData name="Piotr Starczyński" userId="dc30f4bf-33af-43bd-8a93-22fb8b326249" providerId="ADAL" clId="{AA6DD698-9060-46DD-A0FA-191D2AEA1817}" dt="2021-05-11T12:47:45.384" v="34876" actId="1038"/>
          <ac:spMkLst>
            <pc:docMk/>
            <pc:sldMk cId="859823437" sldId="5998"/>
            <ac:spMk id="20" creationId="{9A7D8FDC-00E7-43B0-B3ED-B64B1413335A}"/>
          </ac:spMkLst>
        </pc:spChg>
        <pc:spChg chg="add mod">
          <ac:chgData name="Piotr Starczyński" userId="dc30f4bf-33af-43bd-8a93-22fb8b326249" providerId="ADAL" clId="{AA6DD698-9060-46DD-A0FA-191D2AEA1817}" dt="2021-05-11T12:47:27.941" v="34866" actId="20577"/>
          <ac:spMkLst>
            <pc:docMk/>
            <pc:sldMk cId="859823437" sldId="5998"/>
            <ac:spMk id="21" creationId="{3B74980D-30FD-445D-836B-C6460CC840A3}"/>
          </ac:spMkLst>
        </pc:spChg>
        <pc:spChg chg="add mod">
          <ac:chgData name="Piotr Starczyński" userId="dc30f4bf-33af-43bd-8a93-22fb8b326249" providerId="ADAL" clId="{AA6DD698-9060-46DD-A0FA-191D2AEA1817}" dt="2021-05-11T12:48:03.623" v="34879" actId="14100"/>
          <ac:spMkLst>
            <pc:docMk/>
            <pc:sldMk cId="859823437" sldId="5998"/>
            <ac:spMk id="23" creationId="{7E591AC1-5537-49D2-ACB6-F2EBC61F76C5}"/>
          </ac:spMkLst>
        </pc:spChg>
        <pc:spChg chg="add mod">
          <ac:chgData name="Piotr Starczyński" userId="dc30f4bf-33af-43bd-8a93-22fb8b326249" providerId="ADAL" clId="{AA6DD698-9060-46DD-A0FA-191D2AEA1817}" dt="2021-05-11T12:48:11.115" v="34881" actId="1076"/>
          <ac:spMkLst>
            <pc:docMk/>
            <pc:sldMk cId="859823437" sldId="5998"/>
            <ac:spMk id="24" creationId="{5EE9C314-1EDD-4B79-9525-E1FF99FAA683}"/>
          </ac:spMkLst>
        </pc:spChg>
        <pc:picChg chg="add mod">
          <ac:chgData name="Piotr Starczyński" userId="dc30f4bf-33af-43bd-8a93-22fb8b326249" providerId="ADAL" clId="{AA6DD698-9060-46DD-A0FA-191D2AEA1817}" dt="2021-05-11T10:31:34.503" v="30743" actId="1076"/>
          <ac:picMkLst>
            <pc:docMk/>
            <pc:sldMk cId="859823437" sldId="5998"/>
            <ac:picMk id="3" creationId="{9BB1FEC8-1714-4292-BD09-0D4CE33D1174}"/>
          </ac:picMkLst>
        </pc:picChg>
        <pc:picChg chg="del">
          <ac:chgData name="Piotr Starczyński" userId="dc30f4bf-33af-43bd-8a93-22fb8b326249" providerId="ADAL" clId="{AA6DD698-9060-46DD-A0FA-191D2AEA1817}" dt="2021-05-11T10:31:12.805" v="30736" actId="478"/>
          <ac:picMkLst>
            <pc:docMk/>
            <pc:sldMk cId="859823437" sldId="5998"/>
            <ac:picMk id="4" creationId="{D4A775D9-8FE6-4303-981B-23BB46F02C6A}"/>
          </ac:picMkLst>
        </pc:picChg>
        <pc:picChg chg="add mod">
          <ac:chgData name="Piotr Starczyński" userId="dc30f4bf-33af-43bd-8a93-22fb8b326249" providerId="ADAL" clId="{AA6DD698-9060-46DD-A0FA-191D2AEA1817}" dt="2021-05-11T12:47:17.784" v="34863" actId="1076"/>
          <ac:picMkLst>
            <pc:docMk/>
            <pc:sldMk cId="859823437" sldId="5998"/>
            <ac:picMk id="8" creationId="{AB831F07-C60B-436F-BC7C-198A47EDCEE8}"/>
          </ac:picMkLst>
        </pc:picChg>
        <pc:cxnChg chg="add mod">
          <ac:chgData name="Piotr Starczyński" userId="dc30f4bf-33af-43bd-8a93-22fb8b326249" providerId="ADAL" clId="{AA6DD698-9060-46DD-A0FA-191D2AEA1817}" dt="2021-05-11T12:47:17.784" v="34863" actId="1076"/>
          <ac:cxnSpMkLst>
            <pc:docMk/>
            <pc:sldMk cId="859823437" sldId="5998"/>
            <ac:cxnSpMk id="15" creationId="{F0301802-BC3C-41DE-990C-50861CB5E964}"/>
          </ac:cxnSpMkLst>
        </pc:cxnChg>
      </pc:sldChg>
      <pc:sldChg chg="addSp delSp modSp add mod">
        <pc:chgData name="Piotr Starczyński" userId="dc30f4bf-33af-43bd-8a93-22fb8b326249" providerId="ADAL" clId="{AA6DD698-9060-46DD-A0FA-191D2AEA1817}" dt="2021-05-11T10:33:27.257" v="30772" actId="20577"/>
        <pc:sldMkLst>
          <pc:docMk/>
          <pc:sldMk cId="1233853889" sldId="5999"/>
        </pc:sldMkLst>
        <pc:spChg chg="mod">
          <ac:chgData name="Piotr Starczyński" userId="dc30f4bf-33af-43bd-8a93-22fb8b326249" providerId="ADAL" clId="{AA6DD698-9060-46DD-A0FA-191D2AEA1817}" dt="2021-05-11T10:33:19.247" v="30760" actId="20577"/>
          <ac:spMkLst>
            <pc:docMk/>
            <pc:sldMk cId="1233853889" sldId="5999"/>
            <ac:spMk id="5" creationId="{51355142-645F-4C73-9ED1-CF48E037E747}"/>
          </ac:spMkLst>
        </pc:spChg>
        <pc:spChg chg="mod">
          <ac:chgData name="Piotr Starczyński" userId="dc30f4bf-33af-43bd-8a93-22fb8b326249" providerId="ADAL" clId="{AA6DD698-9060-46DD-A0FA-191D2AEA1817}" dt="2021-05-11T10:33:27.257" v="30772" actId="20577"/>
          <ac:spMkLst>
            <pc:docMk/>
            <pc:sldMk cId="1233853889" sldId="5999"/>
            <ac:spMk id="10" creationId="{48910E9F-5488-4592-8C46-113182094733}"/>
          </ac:spMkLst>
        </pc:spChg>
        <pc:picChg chg="del">
          <ac:chgData name="Piotr Starczyński" userId="dc30f4bf-33af-43bd-8a93-22fb8b326249" providerId="ADAL" clId="{AA6DD698-9060-46DD-A0FA-191D2AEA1817}" dt="2021-05-11T10:32:16.984" v="30750" actId="478"/>
          <ac:picMkLst>
            <pc:docMk/>
            <pc:sldMk cId="1233853889" sldId="5999"/>
            <ac:picMk id="3" creationId="{9BB1FEC8-1714-4292-BD09-0D4CE33D1174}"/>
          </ac:picMkLst>
        </pc:picChg>
        <pc:picChg chg="add mod">
          <ac:chgData name="Piotr Starczyński" userId="dc30f4bf-33af-43bd-8a93-22fb8b326249" providerId="ADAL" clId="{AA6DD698-9060-46DD-A0FA-191D2AEA1817}" dt="2021-05-11T10:33:07.370" v="30753" actId="14100"/>
          <ac:picMkLst>
            <pc:docMk/>
            <pc:sldMk cId="1233853889" sldId="5999"/>
            <ac:picMk id="4" creationId="{883E2014-155B-46E4-B6B6-E056A0BF4773}"/>
          </ac:picMkLst>
        </pc:picChg>
      </pc:sldChg>
      <pc:sldChg chg="addSp delSp modSp add mod ord modNotesTx">
        <pc:chgData name="Piotr Starczyński" userId="dc30f4bf-33af-43bd-8a93-22fb8b326249" providerId="ADAL" clId="{AA6DD698-9060-46DD-A0FA-191D2AEA1817}" dt="2021-05-11T16:10:36.721" v="38809" actId="20577"/>
        <pc:sldMkLst>
          <pc:docMk/>
          <pc:sldMk cId="3868861266" sldId="6000"/>
        </pc:sldMkLst>
        <pc:spChg chg="mod">
          <ac:chgData name="Piotr Starczyński" userId="dc30f4bf-33af-43bd-8a93-22fb8b326249" providerId="ADAL" clId="{AA6DD698-9060-46DD-A0FA-191D2AEA1817}" dt="2021-05-11T15:26:27.772" v="37106"/>
          <ac:spMkLst>
            <pc:docMk/>
            <pc:sldMk cId="3868861266" sldId="6000"/>
            <ac:spMk id="5" creationId="{51355142-645F-4C73-9ED1-CF48E037E747}"/>
          </ac:spMkLst>
        </pc:spChg>
        <pc:spChg chg="add mod">
          <ac:chgData name="Piotr Starczyński" userId="dc30f4bf-33af-43bd-8a93-22fb8b326249" providerId="ADAL" clId="{AA6DD698-9060-46DD-A0FA-191D2AEA1817}" dt="2021-05-11T16:08:12.954" v="38501" actId="1076"/>
          <ac:spMkLst>
            <pc:docMk/>
            <pc:sldMk cId="3868861266" sldId="6000"/>
            <ac:spMk id="9" creationId="{A2DB4F46-8989-40FA-9E02-AA28DAE55B04}"/>
          </ac:spMkLst>
        </pc:spChg>
        <pc:spChg chg="add mod">
          <ac:chgData name="Piotr Starczyński" userId="dc30f4bf-33af-43bd-8a93-22fb8b326249" providerId="ADAL" clId="{AA6DD698-9060-46DD-A0FA-191D2AEA1817}" dt="2021-05-11T16:08:23.815" v="38503" actId="14100"/>
          <ac:spMkLst>
            <pc:docMk/>
            <pc:sldMk cId="3868861266" sldId="6000"/>
            <ac:spMk id="11" creationId="{D710E51A-341B-43B4-95E0-5AA5E8173CD1}"/>
          </ac:spMkLst>
        </pc:spChg>
        <pc:spChg chg="add mod">
          <ac:chgData name="Piotr Starczyński" userId="dc30f4bf-33af-43bd-8a93-22fb8b326249" providerId="ADAL" clId="{AA6DD698-9060-46DD-A0FA-191D2AEA1817}" dt="2021-05-11T16:08:27.990" v="38504" actId="571"/>
          <ac:spMkLst>
            <pc:docMk/>
            <pc:sldMk cId="3868861266" sldId="6000"/>
            <ac:spMk id="12" creationId="{EE4908D0-B2E6-47A8-907B-DB76E13E6A02}"/>
          </ac:spMkLst>
        </pc:spChg>
        <pc:picChg chg="mod">
          <ac:chgData name="Piotr Starczyński" userId="dc30f4bf-33af-43bd-8a93-22fb8b326249" providerId="ADAL" clId="{AA6DD698-9060-46DD-A0FA-191D2AEA1817}" dt="2021-05-11T16:08:59.888" v="38514" actId="1076"/>
          <ac:picMkLst>
            <pc:docMk/>
            <pc:sldMk cId="3868861266" sldId="6000"/>
            <ac:picMk id="3" creationId="{C3FBEE93-9EC8-4909-A978-C38D06EB57D2}"/>
          </ac:picMkLst>
        </pc:picChg>
        <pc:picChg chg="del">
          <ac:chgData name="Piotr Starczyński" userId="dc30f4bf-33af-43bd-8a93-22fb8b326249" providerId="ADAL" clId="{AA6DD698-9060-46DD-A0FA-191D2AEA1817}" dt="2021-05-11T11:19:48.284" v="30917" actId="478"/>
          <ac:picMkLst>
            <pc:docMk/>
            <pc:sldMk cId="3868861266" sldId="6000"/>
            <ac:picMk id="8" creationId="{6059E09B-9FA8-48D7-B135-741FDD435630}"/>
          </ac:picMkLst>
        </pc:picChg>
        <pc:cxnChg chg="add mod">
          <ac:chgData name="Piotr Starczyński" userId="dc30f4bf-33af-43bd-8a93-22fb8b326249" providerId="ADAL" clId="{AA6DD698-9060-46DD-A0FA-191D2AEA1817}" dt="2021-05-11T16:08:42.791" v="38507" actId="208"/>
          <ac:cxnSpMkLst>
            <pc:docMk/>
            <pc:sldMk cId="3868861266" sldId="6000"/>
            <ac:cxnSpMk id="4" creationId="{A4A65DE7-B2F2-4BA9-B7CA-93EC4144776A}"/>
          </ac:cxnSpMkLst>
        </pc:cxnChg>
        <pc:cxnChg chg="add mod">
          <ac:chgData name="Piotr Starczyński" userId="dc30f4bf-33af-43bd-8a93-22fb8b326249" providerId="ADAL" clId="{AA6DD698-9060-46DD-A0FA-191D2AEA1817}" dt="2021-05-11T16:09:09.228" v="38517" actId="14100"/>
          <ac:cxnSpMkLst>
            <pc:docMk/>
            <pc:sldMk cId="3868861266" sldId="6000"/>
            <ac:cxnSpMk id="14" creationId="{5A2474E6-A4C9-4538-B0F8-E0A346EE2D89}"/>
          </ac:cxnSpMkLst>
        </pc:cxnChg>
      </pc:sldChg>
      <pc:sldChg chg="delSp modSp add mod">
        <pc:chgData name="Piotr Starczyński" userId="dc30f4bf-33af-43bd-8a93-22fb8b326249" providerId="ADAL" clId="{AA6DD698-9060-46DD-A0FA-191D2AEA1817}" dt="2021-05-11T11:21:22.019" v="31049" actId="12"/>
        <pc:sldMkLst>
          <pc:docMk/>
          <pc:sldMk cId="935084515" sldId="6001"/>
        </pc:sldMkLst>
        <pc:spChg chg="mod">
          <ac:chgData name="Piotr Starczyński" userId="dc30f4bf-33af-43bd-8a93-22fb8b326249" providerId="ADAL" clId="{AA6DD698-9060-46DD-A0FA-191D2AEA1817}" dt="2021-05-11T11:21:22.019" v="31049" actId="12"/>
          <ac:spMkLst>
            <pc:docMk/>
            <pc:sldMk cId="935084515" sldId="6001"/>
            <ac:spMk id="7" creationId="{571EC357-A682-48FD-91DE-AD8511380607}"/>
          </ac:spMkLst>
        </pc:spChg>
        <pc:spChg chg="del">
          <ac:chgData name="Piotr Starczyński" userId="dc30f4bf-33af-43bd-8a93-22fb8b326249" providerId="ADAL" clId="{AA6DD698-9060-46DD-A0FA-191D2AEA1817}" dt="2021-05-11T11:20:21.992" v="30952" actId="478"/>
          <ac:spMkLst>
            <pc:docMk/>
            <pc:sldMk cId="935084515" sldId="6001"/>
            <ac:spMk id="9" creationId="{346A7F85-AC95-44CE-B583-E7DCBDB9BD67}"/>
          </ac:spMkLst>
        </pc:spChg>
        <pc:spChg chg="mod">
          <ac:chgData name="Piotr Starczyński" userId="dc30f4bf-33af-43bd-8a93-22fb8b326249" providerId="ADAL" clId="{AA6DD698-9060-46DD-A0FA-191D2AEA1817}" dt="2021-05-11T11:20:33.761" v="30970" actId="20577"/>
          <ac:spMkLst>
            <pc:docMk/>
            <pc:sldMk cId="935084515" sldId="6001"/>
            <ac:spMk id="10" creationId="{48910E9F-5488-4592-8C46-113182094733}"/>
          </ac:spMkLst>
        </pc:spChg>
        <pc:spChg chg="del">
          <ac:chgData name="Piotr Starczyński" userId="dc30f4bf-33af-43bd-8a93-22fb8b326249" providerId="ADAL" clId="{AA6DD698-9060-46DD-A0FA-191D2AEA1817}" dt="2021-05-11T11:20:20.782" v="30951" actId="478"/>
          <ac:spMkLst>
            <pc:docMk/>
            <pc:sldMk cId="935084515" sldId="6001"/>
            <ac:spMk id="11" creationId="{4478FFFC-6DBE-4374-9F57-A6C3960A61FD}"/>
          </ac:spMkLst>
        </pc:spChg>
      </pc:sldChg>
      <pc:sldChg chg="addSp delSp modSp add mod">
        <pc:chgData name="Piotr Starczyński" userId="dc30f4bf-33af-43bd-8a93-22fb8b326249" providerId="ADAL" clId="{AA6DD698-9060-46DD-A0FA-191D2AEA1817}" dt="2021-05-11T11:25:49.239" v="31579" actId="20577"/>
        <pc:sldMkLst>
          <pc:docMk/>
          <pc:sldMk cId="594078345" sldId="6002"/>
        </pc:sldMkLst>
        <pc:spChg chg="del mod">
          <ac:chgData name="Piotr Starczyński" userId="dc30f4bf-33af-43bd-8a93-22fb8b326249" providerId="ADAL" clId="{AA6DD698-9060-46DD-A0FA-191D2AEA1817}" dt="2021-05-11T11:21:51.575" v="31071"/>
          <ac:spMkLst>
            <pc:docMk/>
            <pc:sldMk cId="594078345" sldId="6002"/>
            <ac:spMk id="7" creationId="{571EC357-A682-48FD-91DE-AD8511380607}"/>
          </ac:spMkLst>
        </pc:spChg>
        <pc:spChg chg="add mod">
          <ac:chgData name="Piotr Starczyński" userId="dc30f4bf-33af-43bd-8a93-22fb8b326249" providerId="ADAL" clId="{AA6DD698-9060-46DD-A0FA-191D2AEA1817}" dt="2021-05-11T11:25:49.239" v="31579" actId="20577"/>
          <ac:spMkLst>
            <pc:docMk/>
            <pc:sldMk cId="594078345" sldId="6002"/>
            <ac:spMk id="8" creationId="{7FCDA5D7-3DB9-44D0-B8E1-529899CC8D34}"/>
          </ac:spMkLst>
        </pc:spChg>
        <pc:spChg chg="mod">
          <ac:chgData name="Piotr Starczyński" userId="dc30f4bf-33af-43bd-8a93-22fb8b326249" providerId="ADAL" clId="{AA6DD698-9060-46DD-A0FA-191D2AEA1817}" dt="2021-05-11T11:21:48.346" v="31069" actId="20577"/>
          <ac:spMkLst>
            <pc:docMk/>
            <pc:sldMk cId="594078345" sldId="6002"/>
            <ac:spMk id="10" creationId="{48910E9F-5488-4592-8C46-113182094733}"/>
          </ac:spMkLst>
        </pc:spChg>
      </pc:sldChg>
      <pc:sldChg chg="addSp modSp add mod ord">
        <pc:chgData name="Piotr Starczyński" userId="dc30f4bf-33af-43bd-8a93-22fb8b326249" providerId="ADAL" clId="{AA6DD698-9060-46DD-A0FA-191D2AEA1817}" dt="2021-05-11T11:30:40.277" v="32200" actId="20577"/>
        <pc:sldMkLst>
          <pc:docMk/>
          <pc:sldMk cId="2947749895" sldId="6003"/>
        </pc:sldMkLst>
        <pc:spChg chg="add mod">
          <ac:chgData name="Piotr Starczyński" userId="dc30f4bf-33af-43bd-8a93-22fb8b326249" providerId="ADAL" clId="{AA6DD698-9060-46DD-A0FA-191D2AEA1817}" dt="2021-05-11T11:30:40.277" v="32200" actId="20577"/>
          <ac:spMkLst>
            <pc:docMk/>
            <pc:sldMk cId="2947749895" sldId="6003"/>
            <ac:spMk id="7" creationId="{37D9A286-DB29-4A5B-88D4-DF1E67A8A484}"/>
          </ac:spMkLst>
        </pc:spChg>
        <pc:spChg chg="mod">
          <ac:chgData name="Piotr Starczyński" userId="dc30f4bf-33af-43bd-8a93-22fb8b326249" providerId="ADAL" clId="{AA6DD698-9060-46DD-A0FA-191D2AEA1817}" dt="2021-05-11T11:21:59.335" v="31087" actId="20577"/>
          <ac:spMkLst>
            <pc:docMk/>
            <pc:sldMk cId="2947749895" sldId="6003"/>
            <ac:spMk id="10" creationId="{48910E9F-5488-4592-8C46-113182094733}"/>
          </ac:spMkLst>
        </pc:spChg>
      </pc:sldChg>
      <pc:sldChg chg="addSp delSp modSp add del mod modNotesTx">
        <pc:chgData name="Piotr Starczyński" userId="dc30f4bf-33af-43bd-8a93-22fb8b326249" providerId="ADAL" clId="{AA6DD698-9060-46DD-A0FA-191D2AEA1817}" dt="2021-05-11T16:07:33.153" v="38493" actId="47"/>
        <pc:sldMkLst>
          <pc:docMk/>
          <pc:sldMk cId="1886535808" sldId="6004"/>
        </pc:sldMkLst>
        <pc:spChg chg="mod">
          <ac:chgData name="Piotr Starczyński" userId="dc30f4bf-33af-43bd-8a93-22fb8b326249" providerId="ADAL" clId="{AA6DD698-9060-46DD-A0FA-191D2AEA1817}" dt="2021-05-11T15:26:19.007" v="37104"/>
          <ac:spMkLst>
            <pc:docMk/>
            <pc:sldMk cId="1886535808" sldId="6004"/>
            <ac:spMk id="5" creationId="{51355142-645F-4C73-9ED1-CF48E037E747}"/>
          </ac:spMkLst>
        </pc:spChg>
        <pc:spChg chg="add del mod">
          <ac:chgData name="Piotr Starczyński" userId="dc30f4bf-33af-43bd-8a93-22fb8b326249" providerId="ADAL" clId="{AA6DD698-9060-46DD-A0FA-191D2AEA1817}" dt="2021-05-11T15:57:04.889" v="37585"/>
          <ac:spMkLst>
            <pc:docMk/>
            <pc:sldMk cId="1886535808" sldId="6004"/>
            <ac:spMk id="7" creationId="{E6AD80B5-3F63-45EF-8B07-4F2F20770FA9}"/>
          </ac:spMkLst>
        </pc:spChg>
        <pc:spChg chg="mod">
          <ac:chgData name="Piotr Starczyński" userId="dc30f4bf-33af-43bd-8a93-22fb8b326249" providerId="ADAL" clId="{AA6DD698-9060-46DD-A0FA-191D2AEA1817}" dt="2021-05-11T11:33:18.641" v="32222" actId="20577"/>
          <ac:spMkLst>
            <pc:docMk/>
            <pc:sldMk cId="1886535808" sldId="6004"/>
            <ac:spMk id="10" creationId="{48910E9F-5488-4592-8C46-113182094733}"/>
          </ac:spMkLst>
        </pc:spChg>
        <pc:picChg chg="add mod">
          <ac:chgData name="Piotr Starczyński" userId="dc30f4bf-33af-43bd-8a93-22fb8b326249" providerId="ADAL" clId="{AA6DD698-9060-46DD-A0FA-191D2AEA1817}" dt="2021-05-11T16:01:04.079" v="37967" actId="1076"/>
          <ac:picMkLst>
            <pc:docMk/>
            <pc:sldMk cId="1886535808" sldId="6004"/>
            <ac:picMk id="3" creationId="{1AD08876-8E5C-4246-89D9-26A7B1166B04}"/>
          </ac:picMkLst>
        </pc:picChg>
        <pc:picChg chg="del">
          <ac:chgData name="Piotr Starczyński" userId="dc30f4bf-33af-43bd-8a93-22fb8b326249" providerId="ADAL" clId="{AA6DD698-9060-46DD-A0FA-191D2AEA1817}" dt="2021-05-11T11:32:32.097" v="32202" actId="478"/>
          <ac:picMkLst>
            <pc:docMk/>
            <pc:sldMk cId="1886535808" sldId="6004"/>
            <ac:picMk id="8" creationId="{6059E09B-9FA8-48D7-B135-741FDD435630}"/>
          </ac:picMkLst>
        </pc:picChg>
      </pc:sldChg>
      <pc:sldChg chg="addSp delSp modSp add mod ord modNotesTx">
        <pc:chgData name="Piotr Starczyński" userId="dc30f4bf-33af-43bd-8a93-22fb8b326249" providerId="ADAL" clId="{AA6DD698-9060-46DD-A0FA-191D2AEA1817}" dt="2021-05-11T16:27:47.184" v="39840" actId="20577"/>
        <pc:sldMkLst>
          <pc:docMk/>
          <pc:sldMk cId="2138150096" sldId="6005"/>
        </pc:sldMkLst>
        <pc:spChg chg="mod">
          <ac:chgData name="Piotr Starczyński" userId="dc30f4bf-33af-43bd-8a93-22fb8b326249" providerId="ADAL" clId="{AA6DD698-9060-46DD-A0FA-191D2AEA1817}" dt="2021-05-11T15:26:23.028" v="37105"/>
          <ac:spMkLst>
            <pc:docMk/>
            <pc:sldMk cId="2138150096" sldId="6005"/>
            <ac:spMk id="5" creationId="{51355142-645F-4C73-9ED1-CF48E037E747}"/>
          </ac:spMkLst>
        </pc:spChg>
        <pc:spChg chg="mod">
          <ac:chgData name="Piotr Starczyński" userId="dc30f4bf-33af-43bd-8a93-22fb8b326249" providerId="ADAL" clId="{AA6DD698-9060-46DD-A0FA-191D2AEA1817}" dt="2021-05-11T16:25:11.131" v="39279" actId="20577"/>
          <ac:spMkLst>
            <pc:docMk/>
            <pc:sldMk cId="2138150096" sldId="6005"/>
            <ac:spMk id="10" creationId="{48910E9F-5488-4592-8C46-113182094733}"/>
          </ac:spMkLst>
        </pc:spChg>
        <pc:picChg chg="add mod">
          <ac:chgData name="Piotr Starczyński" userId="dc30f4bf-33af-43bd-8a93-22fb8b326249" providerId="ADAL" clId="{AA6DD698-9060-46DD-A0FA-191D2AEA1817}" dt="2021-05-11T11:32:50.360" v="32208" actId="14100"/>
          <ac:picMkLst>
            <pc:docMk/>
            <pc:sldMk cId="2138150096" sldId="6005"/>
            <ac:picMk id="3" creationId="{F3B045B7-F101-4536-9698-A24B9730BA31}"/>
          </ac:picMkLst>
        </pc:picChg>
        <pc:picChg chg="del">
          <ac:chgData name="Piotr Starczyński" userId="dc30f4bf-33af-43bd-8a93-22fb8b326249" providerId="ADAL" clId="{AA6DD698-9060-46DD-A0FA-191D2AEA1817}" dt="2021-05-11T11:32:39.382" v="32204" actId="478"/>
          <ac:picMkLst>
            <pc:docMk/>
            <pc:sldMk cId="2138150096" sldId="6005"/>
            <ac:picMk id="8" creationId="{6059E09B-9FA8-48D7-B135-741FDD435630}"/>
          </ac:picMkLst>
        </pc:picChg>
      </pc:sldChg>
      <pc:sldChg chg="addSp delSp modSp add mod modNotesTx">
        <pc:chgData name="Piotr Starczyński" userId="dc30f4bf-33af-43bd-8a93-22fb8b326249" providerId="ADAL" clId="{AA6DD698-9060-46DD-A0FA-191D2AEA1817}" dt="2021-05-11T11:58:08.966" v="33324" actId="20577"/>
        <pc:sldMkLst>
          <pc:docMk/>
          <pc:sldMk cId="776604382" sldId="6006"/>
        </pc:sldMkLst>
        <pc:spChg chg="del">
          <ac:chgData name="Piotr Starczyński" userId="dc30f4bf-33af-43bd-8a93-22fb8b326249" providerId="ADAL" clId="{AA6DD698-9060-46DD-A0FA-191D2AEA1817}" dt="2021-05-11T11:39:44.115" v="32549" actId="478"/>
          <ac:spMkLst>
            <pc:docMk/>
            <pc:sldMk cId="776604382" sldId="6006"/>
            <ac:spMk id="9" creationId="{A3EB8CE4-F468-4D3F-8428-F36180356885}"/>
          </ac:spMkLst>
        </pc:spChg>
        <pc:spChg chg="mod">
          <ac:chgData name="Piotr Starczyński" userId="dc30f4bf-33af-43bd-8a93-22fb8b326249" providerId="ADAL" clId="{AA6DD698-9060-46DD-A0FA-191D2AEA1817}" dt="2021-05-11T11:58:08.966" v="33324" actId="20577"/>
          <ac:spMkLst>
            <pc:docMk/>
            <pc:sldMk cId="776604382" sldId="6006"/>
            <ac:spMk id="10" creationId="{48910E9F-5488-4592-8C46-113182094733}"/>
          </ac:spMkLst>
        </pc:spChg>
        <pc:spChg chg="del">
          <ac:chgData name="Piotr Starczyński" userId="dc30f4bf-33af-43bd-8a93-22fb8b326249" providerId="ADAL" clId="{AA6DD698-9060-46DD-A0FA-191D2AEA1817}" dt="2021-05-11T11:39:44.115" v="32549" actId="478"/>
          <ac:spMkLst>
            <pc:docMk/>
            <pc:sldMk cId="776604382" sldId="6006"/>
            <ac:spMk id="11" creationId="{ED02DC3F-98CA-4D67-AC44-0D89EBB13326}"/>
          </ac:spMkLst>
        </pc:spChg>
        <pc:spChg chg="del">
          <ac:chgData name="Piotr Starczyński" userId="dc30f4bf-33af-43bd-8a93-22fb8b326249" providerId="ADAL" clId="{AA6DD698-9060-46DD-A0FA-191D2AEA1817}" dt="2021-05-11T11:39:35.357" v="32545" actId="478"/>
          <ac:spMkLst>
            <pc:docMk/>
            <pc:sldMk cId="776604382" sldId="6006"/>
            <ac:spMk id="12" creationId="{A4AE84AD-B251-4625-8D68-47E42C951826}"/>
          </ac:spMkLst>
        </pc:spChg>
        <pc:spChg chg="del">
          <ac:chgData name="Piotr Starczyński" userId="dc30f4bf-33af-43bd-8a93-22fb8b326249" providerId="ADAL" clId="{AA6DD698-9060-46DD-A0FA-191D2AEA1817}" dt="2021-05-11T11:39:37.987" v="32546" actId="478"/>
          <ac:spMkLst>
            <pc:docMk/>
            <pc:sldMk cId="776604382" sldId="6006"/>
            <ac:spMk id="13" creationId="{3D232979-AE5D-454C-B5EF-1F735B7AFFE5}"/>
          </ac:spMkLst>
        </pc:spChg>
        <pc:spChg chg="del">
          <ac:chgData name="Piotr Starczyński" userId="dc30f4bf-33af-43bd-8a93-22fb8b326249" providerId="ADAL" clId="{AA6DD698-9060-46DD-A0FA-191D2AEA1817}" dt="2021-05-11T11:39:44.115" v="32549" actId="478"/>
          <ac:spMkLst>
            <pc:docMk/>
            <pc:sldMk cId="776604382" sldId="6006"/>
            <ac:spMk id="14" creationId="{1E942060-E4A6-4309-B858-55AA701CC0A8}"/>
          </ac:spMkLst>
        </pc:spChg>
        <pc:spChg chg="del">
          <ac:chgData name="Piotr Starczyński" userId="dc30f4bf-33af-43bd-8a93-22fb8b326249" providerId="ADAL" clId="{AA6DD698-9060-46DD-A0FA-191D2AEA1817}" dt="2021-05-11T11:39:44.115" v="32549" actId="478"/>
          <ac:spMkLst>
            <pc:docMk/>
            <pc:sldMk cId="776604382" sldId="6006"/>
            <ac:spMk id="15" creationId="{EAFD0539-0989-4FC0-B01B-D9B223EE581B}"/>
          </ac:spMkLst>
        </pc:spChg>
        <pc:spChg chg="del">
          <ac:chgData name="Piotr Starczyński" userId="dc30f4bf-33af-43bd-8a93-22fb8b326249" providerId="ADAL" clId="{AA6DD698-9060-46DD-A0FA-191D2AEA1817}" dt="2021-05-11T11:39:44.115" v="32549" actId="478"/>
          <ac:spMkLst>
            <pc:docMk/>
            <pc:sldMk cId="776604382" sldId="6006"/>
            <ac:spMk id="16" creationId="{E963A079-F447-49A6-BA94-7FBABDE21259}"/>
          </ac:spMkLst>
        </pc:spChg>
        <pc:spChg chg="del">
          <ac:chgData name="Piotr Starczyński" userId="dc30f4bf-33af-43bd-8a93-22fb8b326249" providerId="ADAL" clId="{AA6DD698-9060-46DD-A0FA-191D2AEA1817}" dt="2021-05-11T11:39:55.982" v="32571" actId="478"/>
          <ac:spMkLst>
            <pc:docMk/>
            <pc:sldMk cId="776604382" sldId="6006"/>
            <ac:spMk id="17" creationId="{71B7D38F-2F71-468B-B55C-DED014D2E5F7}"/>
          </ac:spMkLst>
        </pc:spChg>
        <pc:spChg chg="add mod">
          <ac:chgData name="Piotr Starczyński" userId="dc30f4bf-33af-43bd-8a93-22fb8b326249" providerId="ADAL" clId="{AA6DD698-9060-46DD-A0FA-191D2AEA1817}" dt="2021-05-11T11:41:46.251" v="32593" actId="1037"/>
          <ac:spMkLst>
            <pc:docMk/>
            <pc:sldMk cId="776604382" sldId="6006"/>
            <ac:spMk id="23" creationId="{9912166F-AFDA-4557-ACBE-A1F112C940FB}"/>
          </ac:spMkLst>
        </pc:spChg>
        <pc:spChg chg="add mod">
          <ac:chgData name="Piotr Starczyński" userId="dc30f4bf-33af-43bd-8a93-22fb8b326249" providerId="ADAL" clId="{AA6DD698-9060-46DD-A0FA-191D2AEA1817}" dt="2021-05-11T11:43:31.154" v="32667" actId="14100"/>
          <ac:spMkLst>
            <pc:docMk/>
            <pc:sldMk cId="776604382" sldId="6006"/>
            <ac:spMk id="24" creationId="{154B55F3-61A9-41BA-B892-EA8423008FD5}"/>
          </ac:spMkLst>
        </pc:spChg>
        <pc:spChg chg="add mod">
          <ac:chgData name="Piotr Starczyński" userId="dc30f4bf-33af-43bd-8a93-22fb8b326249" providerId="ADAL" clId="{AA6DD698-9060-46DD-A0FA-191D2AEA1817}" dt="2021-05-11T11:42:31.775" v="32647" actId="1035"/>
          <ac:spMkLst>
            <pc:docMk/>
            <pc:sldMk cId="776604382" sldId="6006"/>
            <ac:spMk id="25" creationId="{4D69CD55-39F4-4F84-BCFD-556F99D42BC1}"/>
          </ac:spMkLst>
        </pc:spChg>
        <pc:spChg chg="add mod">
          <ac:chgData name="Piotr Starczyński" userId="dc30f4bf-33af-43bd-8a93-22fb8b326249" providerId="ADAL" clId="{AA6DD698-9060-46DD-A0FA-191D2AEA1817}" dt="2021-05-11T11:42:36.388" v="32648" actId="20577"/>
          <ac:spMkLst>
            <pc:docMk/>
            <pc:sldMk cId="776604382" sldId="6006"/>
            <ac:spMk id="26" creationId="{763FF936-5B12-43B2-811C-37C9C8E1902B}"/>
          </ac:spMkLst>
        </pc:spChg>
        <pc:spChg chg="add del mod">
          <ac:chgData name="Piotr Starczyński" userId="dc30f4bf-33af-43bd-8a93-22fb8b326249" providerId="ADAL" clId="{AA6DD698-9060-46DD-A0FA-191D2AEA1817}" dt="2021-05-11T11:42:43.441" v="32650"/>
          <ac:spMkLst>
            <pc:docMk/>
            <pc:sldMk cId="776604382" sldId="6006"/>
            <ac:spMk id="29" creationId="{D8E7E67E-0EF2-4614-B62C-EE772DE326A9}"/>
          </ac:spMkLst>
        </pc:spChg>
        <pc:spChg chg="add del mod">
          <ac:chgData name="Piotr Starczyński" userId="dc30f4bf-33af-43bd-8a93-22fb8b326249" providerId="ADAL" clId="{AA6DD698-9060-46DD-A0FA-191D2AEA1817}" dt="2021-05-11T11:42:43.441" v="32650"/>
          <ac:spMkLst>
            <pc:docMk/>
            <pc:sldMk cId="776604382" sldId="6006"/>
            <ac:spMk id="30" creationId="{392E96B6-0ACF-43F4-86D4-287AA00D52FE}"/>
          </ac:spMkLst>
        </pc:spChg>
        <pc:spChg chg="add mod">
          <ac:chgData name="Piotr Starczyński" userId="dc30f4bf-33af-43bd-8a93-22fb8b326249" providerId="ADAL" clId="{AA6DD698-9060-46DD-A0FA-191D2AEA1817}" dt="2021-05-11T11:43:05.191" v="32654" actId="14100"/>
          <ac:spMkLst>
            <pc:docMk/>
            <pc:sldMk cId="776604382" sldId="6006"/>
            <ac:spMk id="31" creationId="{49B1E2ED-B147-4D9F-A8AB-7168C9180A81}"/>
          </ac:spMkLst>
        </pc:spChg>
        <pc:spChg chg="add mod">
          <ac:chgData name="Piotr Starczyński" userId="dc30f4bf-33af-43bd-8a93-22fb8b326249" providerId="ADAL" clId="{AA6DD698-9060-46DD-A0FA-191D2AEA1817}" dt="2021-05-11T11:43:16.300" v="32663" actId="20577"/>
          <ac:spMkLst>
            <pc:docMk/>
            <pc:sldMk cId="776604382" sldId="6006"/>
            <ac:spMk id="32" creationId="{3934F4BC-0217-4CE6-B4B8-9996FD965359}"/>
          </ac:spMkLst>
        </pc:spChg>
        <pc:picChg chg="add mod">
          <ac:chgData name="Piotr Starczyński" userId="dc30f4bf-33af-43bd-8a93-22fb8b326249" providerId="ADAL" clId="{AA6DD698-9060-46DD-A0FA-191D2AEA1817}" dt="2021-05-11T11:41:15.092" v="32586" actId="14100"/>
          <ac:picMkLst>
            <pc:docMk/>
            <pc:sldMk cId="776604382" sldId="6006"/>
            <ac:picMk id="3" creationId="{F2441781-6BB2-4270-B6BA-54A20E3C6972}"/>
          </ac:picMkLst>
        </pc:picChg>
        <pc:picChg chg="del">
          <ac:chgData name="Piotr Starczyński" userId="dc30f4bf-33af-43bd-8a93-22fb8b326249" providerId="ADAL" clId="{AA6DD698-9060-46DD-A0FA-191D2AEA1817}" dt="2021-05-11T11:39:34.360" v="32544" actId="478"/>
          <ac:picMkLst>
            <pc:docMk/>
            <pc:sldMk cId="776604382" sldId="6006"/>
            <ac:picMk id="4" creationId="{D4A775D9-8FE6-4303-981B-23BB46F02C6A}"/>
          </ac:picMkLst>
        </pc:picChg>
        <pc:picChg chg="add mod">
          <ac:chgData name="Piotr Starczyński" userId="dc30f4bf-33af-43bd-8a93-22fb8b326249" providerId="ADAL" clId="{AA6DD698-9060-46DD-A0FA-191D2AEA1817}" dt="2021-05-11T11:40:53.305" v="32583" actId="1076"/>
          <ac:picMkLst>
            <pc:docMk/>
            <pc:sldMk cId="776604382" sldId="6006"/>
            <ac:picMk id="8" creationId="{62C784B0-FE7B-4FAA-B5CF-E13CC7E2904A}"/>
          </ac:picMkLst>
        </pc:picChg>
        <pc:picChg chg="add del mod">
          <ac:chgData name="Piotr Starczyński" userId="dc30f4bf-33af-43bd-8a93-22fb8b326249" providerId="ADAL" clId="{AA6DD698-9060-46DD-A0FA-191D2AEA1817}" dt="2021-05-11T11:42:43.441" v="32650"/>
          <ac:picMkLst>
            <pc:docMk/>
            <pc:sldMk cId="776604382" sldId="6006"/>
            <ac:picMk id="28" creationId="{56822E34-4F15-492D-8406-54BAF7AED8A3}"/>
          </ac:picMkLst>
        </pc:picChg>
        <pc:cxnChg chg="add mod">
          <ac:chgData name="Piotr Starczyński" userId="dc30f4bf-33af-43bd-8a93-22fb8b326249" providerId="ADAL" clId="{AA6DD698-9060-46DD-A0FA-191D2AEA1817}" dt="2021-05-11T11:41:22.295" v="32587" actId="208"/>
          <ac:cxnSpMkLst>
            <pc:docMk/>
            <pc:sldMk cId="776604382" sldId="6006"/>
            <ac:cxnSpMk id="19" creationId="{706507E2-9982-48CB-B903-DB586407A96C}"/>
          </ac:cxnSpMkLst>
        </pc:cxnChg>
      </pc:sldChg>
      <pc:sldChg chg="add del">
        <pc:chgData name="Piotr Starczyński" userId="dc30f4bf-33af-43bd-8a93-22fb8b326249" providerId="ADAL" clId="{AA6DD698-9060-46DD-A0FA-191D2AEA1817}" dt="2021-05-11T11:39:59.064" v="32573"/>
        <pc:sldMkLst>
          <pc:docMk/>
          <pc:sldMk cId="2174034985" sldId="6007"/>
        </pc:sldMkLst>
      </pc:sldChg>
      <pc:sldChg chg="modSp add mod">
        <pc:chgData name="Piotr Starczyński" userId="dc30f4bf-33af-43bd-8a93-22fb8b326249" providerId="ADAL" clId="{AA6DD698-9060-46DD-A0FA-191D2AEA1817}" dt="2021-05-11T11:58:12.166" v="33325" actId="20577"/>
        <pc:sldMkLst>
          <pc:docMk/>
          <pc:sldMk cId="2868115248" sldId="6007"/>
        </pc:sldMkLst>
        <pc:spChg chg="mod">
          <ac:chgData name="Piotr Starczyński" userId="dc30f4bf-33af-43bd-8a93-22fb8b326249" providerId="ADAL" clId="{AA6DD698-9060-46DD-A0FA-191D2AEA1817}" dt="2021-05-11T11:58:12.166" v="33325" actId="20577"/>
          <ac:spMkLst>
            <pc:docMk/>
            <pc:sldMk cId="2868115248" sldId="6007"/>
            <ac:spMk id="10" creationId="{48910E9F-5488-4592-8C46-113182094733}"/>
          </ac:spMkLst>
        </pc:spChg>
      </pc:sldChg>
      <pc:sldChg chg="addSp delSp modSp add mod">
        <pc:chgData name="Piotr Starczyński" userId="dc30f4bf-33af-43bd-8a93-22fb8b326249" providerId="ADAL" clId="{AA6DD698-9060-46DD-A0FA-191D2AEA1817}" dt="2021-05-11T15:26:37.236" v="37108"/>
        <pc:sldMkLst>
          <pc:docMk/>
          <pc:sldMk cId="1432917872" sldId="6008"/>
        </pc:sldMkLst>
        <pc:spChg chg="mod">
          <ac:chgData name="Piotr Starczyński" userId="dc30f4bf-33af-43bd-8a93-22fb8b326249" providerId="ADAL" clId="{AA6DD698-9060-46DD-A0FA-191D2AEA1817}" dt="2021-05-11T15:26:37.236" v="37108"/>
          <ac:spMkLst>
            <pc:docMk/>
            <pc:sldMk cId="1432917872" sldId="6008"/>
            <ac:spMk id="5" creationId="{51355142-645F-4C73-9ED1-CF48E037E747}"/>
          </ac:spMkLst>
        </pc:spChg>
        <pc:spChg chg="mod">
          <ac:chgData name="Piotr Starczyński" userId="dc30f4bf-33af-43bd-8a93-22fb8b326249" providerId="ADAL" clId="{AA6DD698-9060-46DD-A0FA-191D2AEA1817}" dt="2021-05-11T11:58:15.364" v="33326" actId="20577"/>
          <ac:spMkLst>
            <pc:docMk/>
            <pc:sldMk cId="1432917872" sldId="6008"/>
            <ac:spMk id="10" creationId="{48910E9F-5488-4592-8C46-113182094733}"/>
          </ac:spMkLst>
        </pc:spChg>
        <pc:spChg chg="add del mod">
          <ac:chgData name="Piotr Starczyński" userId="dc30f4bf-33af-43bd-8a93-22fb8b326249" providerId="ADAL" clId="{AA6DD698-9060-46DD-A0FA-191D2AEA1817}" dt="2021-05-11T11:48:17.216" v="32966" actId="14100"/>
          <ac:spMkLst>
            <pc:docMk/>
            <pc:sldMk cId="1432917872" sldId="6008"/>
            <ac:spMk id="25" creationId="{4D69CD55-39F4-4F84-BCFD-556F99D42BC1}"/>
          </ac:spMkLst>
        </pc:spChg>
        <pc:spChg chg="mod">
          <ac:chgData name="Piotr Starczyński" userId="dc30f4bf-33af-43bd-8a93-22fb8b326249" providerId="ADAL" clId="{AA6DD698-9060-46DD-A0FA-191D2AEA1817}" dt="2021-05-11T11:48:10.126" v="32965" actId="1038"/>
          <ac:spMkLst>
            <pc:docMk/>
            <pc:sldMk cId="1432917872" sldId="6008"/>
            <ac:spMk id="26" creationId="{763FF936-5B12-43B2-811C-37C9C8E1902B}"/>
          </ac:spMkLst>
        </pc:spChg>
        <pc:spChg chg="del">
          <ac:chgData name="Piotr Starczyński" userId="dc30f4bf-33af-43bd-8a93-22fb8b326249" providerId="ADAL" clId="{AA6DD698-9060-46DD-A0FA-191D2AEA1817}" dt="2021-05-11T11:47:55.421" v="32954" actId="478"/>
          <ac:spMkLst>
            <pc:docMk/>
            <pc:sldMk cId="1432917872" sldId="6008"/>
            <ac:spMk id="31" creationId="{49B1E2ED-B147-4D9F-A8AB-7168C9180A81}"/>
          </ac:spMkLst>
        </pc:spChg>
        <pc:spChg chg="del">
          <ac:chgData name="Piotr Starczyński" userId="dc30f4bf-33af-43bd-8a93-22fb8b326249" providerId="ADAL" clId="{AA6DD698-9060-46DD-A0FA-191D2AEA1817}" dt="2021-05-11T11:47:55.421" v="32954" actId="478"/>
          <ac:spMkLst>
            <pc:docMk/>
            <pc:sldMk cId="1432917872" sldId="6008"/>
            <ac:spMk id="32" creationId="{3934F4BC-0217-4CE6-B4B8-9996FD965359}"/>
          </ac:spMkLst>
        </pc:spChg>
        <pc:picChg chg="del">
          <ac:chgData name="Piotr Starczyński" userId="dc30f4bf-33af-43bd-8a93-22fb8b326249" providerId="ADAL" clId="{AA6DD698-9060-46DD-A0FA-191D2AEA1817}" dt="2021-05-11T11:46:12.716" v="32939" actId="478"/>
          <ac:picMkLst>
            <pc:docMk/>
            <pc:sldMk cId="1432917872" sldId="6008"/>
            <ac:picMk id="3" creationId="{F2441781-6BB2-4270-B6BA-54A20E3C6972}"/>
          </ac:picMkLst>
        </pc:picChg>
        <pc:picChg chg="add del mod">
          <ac:chgData name="Piotr Starczyński" userId="dc30f4bf-33af-43bd-8a93-22fb8b326249" providerId="ADAL" clId="{AA6DD698-9060-46DD-A0FA-191D2AEA1817}" dt="2021-05-11T11:47:13.213" v="32945" actId="478"/>
          <ac:picMkLst>
            <pc:docMk/>
            <pc:sldMk cId="1432917872" sldId="6008"/>
            <ac:picMk id="4" creationId="{E968BE3C-FE70-4C32-877F-D0070B3DD483}"/>
          </ac:picMkLst>
        </pc:picChg>
        <pc:picChg chg="add mod ord">
          <ac:chgData name="Piotr Starczyński" userId="dc30f4bf-33af-43bd-8a93-22fb8b326249" providerId="ADAL" clId="{AA6DD698-9060-46DD-A0FA-191D2AEA1817}" dt="2021-05-11T11:47:33.939" v="32950" actId="1076"/>
          <ac:picMkLst>
            <pc:docMk/>
            <pc:sldMk cId="1432917872" sldId="6008"/>
            <ac:picMk id="9" creationId="{9A6D6D6F-992B-4744-AFCA-8423CE1624C7}"/>
          </ac:picMkLst>
        </pc:picChg>
        <pc:picChg chg="add del">
          <ac:chgData name="Piotr Starczyński" userId="dc30f4bf-33af-43bd-8a93-22fb8b326249" providerId="ADAL" clId="{AA6DD698-9060-46DD-A0FA-191D2AEA1817}" dt="2021-05-11T11:49:03.563" v="32969" actId="478"/>
          <ac:picMkLst>
            <pc:docMk/>
            <pc:sldMk cId="1432917872" sldId="6008"/>
            <ac:picMk id="13" creationId="{21A7598B-4FCD-4A85-8EBD-399C9BDC9C70}"/>
          </ac:picMkLst>
        </pc:picChg>
        <pc:cxnChg chg="mod">
          <ac:chgData name="Piotr Starczyński" userId="dc30f4bf-33af-43bd-8a93-22fb8b326249" providerId="ADAL" clId="{AA6DD698-9060-46DD-A0FA-191D2AEA1817}" dt="2021-05-11T11:47:36.924" v="32951" actId="14100"/>
          <ac:cxnSpMkLst>
            <pc:docMk/>
            <pc:sldMk cId="1432917872" sldId="6008"/>
            <ac:cxnSpMk id="19" creationId="{706507E2-9982-48CB-B903-DB586407A96C}"/>
          </ac:cxnSpMkLst>
        </pc:cxnChg>
      </pc:sldChg>
      <pc:sldChg chg="addSp delSp modSp add mod modNotesTx">
        <pc:chgData name="Piotr Starczyński" userId="dc30f4bf-33af-43bd-8a93-22fb8b326249" providerId="ADAL" clId="{AA6DD698-9060-46DD-A0FA-191D2AEA1817}" dt="2021-05-11T15:26:40.980" v="37109"/>
        <pc:sldMkLst>
          <pc:docMk/>
          <pc:sldMk cId="851160620" sldId="6009"/>
        </pc:sldMkLst>
        <pc:spChg chg="mod">
          <ac:chgData name="Piotr Starczyński" userId="dc30f4bf-33af-43bd-8a93-22fb8b326249" providerId="ADAL" clId="{AA6DD698-9060-46DD-A0FA-191D2AEA1817}" dt="2021-05-11T15:26:40.980" v="37109"/>
          <ac:spMkLst>
            <pc:docMk/>
            <pc:sldMk cId="851160620" sldId="6009"/>
            <ac:spMk id="5" creationId="{51355142-645F-4C73-9ED1-CF48E037E747}"/>
          </ac:spMkLst>
        </pc:spChg>
        <pc:spChg chg="mod">
          <ac:chgData name="Piotr Starczyński" userId="dc30f4bf-33af-43bd-8a93-22fb8b326249" providerId="ADAL" clId="{AA6DD698-9060-46DD-A0FA-191D2AEA1817}" dt="2021-05-11T11:58:20.276" v="33327" actId="20577"/>
          <ac:spMkLst>
            <pc:docMk/>
            <pc:sldMk cId="851160620" sldId="6009"/>
            <ac:spMk id="10" creationId="{48910E9F-5488-4592-8C46-113182094733}"/>
          </ac:spMkLst>
        </pc:spChg>
        <pc:spChg chg="add mod">
          <ac:chgData name="Piotr Starczyński" userId="dc30f4bf-33af-43bd-8a93-22fb8b326249" providerId="ADAL" clId="{AA6DD698-9060-46DD-A0FA-191D2AEA1817}" dt="2021-05-11T11:55:36.158" v="33175" actId="14100"/>
          <ac:spMkLst>
            <pc:docMk/>
            <pc:sldMk cId="851160620" sldId="6009"/>
            <ac:spMk id="17" creationId="{9949328F-8991-4968-8F09-A6AA1C6CBDD6}"/>
          </ac:spMkLst>
        </pc:spChg>
        <pc:spChg chg="add mod">
          <ac:chgData name="Piotr Starczyński" userId="dc30f4bf-33af-43bd-8a93-22fb8b326249" providerId="ADAL" clId="{AA6DD698-9060-46DD-A0FA-191D2AEA1817}" dt="2021-05-11T11:49:53.085" v="32981" actId="571"/>
          <ac:spMkLst>
            <pc:docMk/>
            <pc:sldMk cId="851160620" sldId="6009"/>
            <ac:spMk id="18" creationId="{6AED1BBA-5CD9-49C9-AD5E-02DC8C56F332}"/>
          </ac:spMkLst>
        </pc:spChg>
        <pc:spChg chg="mod">
          <ac:chgData name="Piotr Starczyński" userId="dc30f4bf-33af-43bd-8a93-22fb8b326249" providerId="ADAL" clId="{AA6DD698-9060-46DD-A0FA-191D2AEA1817}" dt="2021-05-11T11:55:38.762" v="33176" actId="14100"/>
          <ac:spMkLst>
            <pc:docMk/>
            <pc:sldMk cId="851160620" sldId="6009"/>
            <ac:spMk id="25" creationId="{4D69CD55-39F4-4F84-BCFD-556F99D42BC1}"/>
          </ac:spMkLst>
        </pc:spChg>
        <pc:spChg chg="mod">
          <ac:chgData name="Piotr Starczyński" userId="dc30f4bf-33af-43bd-8a93-22fb8b326249" providerId="ADAL" clId="{AA6DD698-9060-46DD-A0FA-191D2AEA1817}" dt="2021-05-11T11:50:05.750" v="32985" actId="20577"/>
          <ac:spMkLst>
            <pc:docMk/>
            <pc:sldMk cId="851160620" sldId="6009"/>
            <ac:spMk id="26" creationId="{763FF936-5B12-43B2-811C-37C9C8E1902B}"/>
          </ac:spMkLst>
        </pc:spChg>
        <pc:spChg chg="add mod">
          <ac:chgData name="Piotr Starczyński" userId="dc30f4bf-33af-43bd-8a93-22fb8b326249" providerId="ADAL" clId="{AA6DD698-9060-46DD-A0FA-191D2AEA1817}" dt="2021-05-11T11:54:28.901" v="33162" actId="207"/>
          <ac:spMkLst>
            <pc:docMk/>
            <pc:sldMk cId="851160620" sldId="6009"/>
            <ac:spMk id="32" creationId="{CE33167A-8244-4399-8FCF-8E16CAD40960}"/>
          </ac:spMkLst>
        </pc:spChg>
        <pc:spChg chg="add mod ord">
          <ac:chgData name="Piotr Starczyński" userId="dc30f4bf-33af-43bd-8a93-22fb8b326249" providerId="ADAL" clId="{AA6DD698-9060-46DD-A0FA-191D2AEA1817}" dt="2021-05-11T11:55:52.729" v="33179" actId="167"/>
          <ac:spMkLst>
            <pc:docMk/>
            <pc:sldMk cId="851160620" sldId="6009"/>
            <ac:spMk id="40" creationId="{DF8B17FE-8916-47AF-8FA6-8630F7CE5462}"/>
          </ac:spMkLst>
        </pc:spChg>
        <pc:picChg chg="del">
          <ac:chgData name="Piotr Starczyński" userId="dc30f4bf-33af-43bd-8a93-22fb8b326249" providerId="ADAL" clId="{AA6DD698-9060-46DD-A0FA-191D2AEA1817}" dt="2021-05-11T11:49:09.466" v="32971" actId="478"/>
          <ac:picMkLst>
            <pc:docMk/>
            <pc:sldMk cId="851160620" sldId="6009"/>
            <ac:picMk id="9" creationId="{9A6D6D6F-992B-4744-AFCA-8423CE1624C7}"/>
          </ac:picMkLst>
        </pc:picChg>
        <pc:picChg chg="add mod ord">
          <ac:chgData name="Piotr Starczyński" userId="dc30f4bf-33af-43bd-8a93-22fb8b326249" providerId="ADAL" clId="{AA6DD698-9060-46DD-A0FA-191D2AEA1817}" dt="2021-05-11T11:54:50.373" v="33166" actId="208"/>
          <ac:picMkLst>
            <pc:docMk/>
            <pc:sldMk cId="851160620" sldId="6009"/>
            <ac:picMk id="12" creationId="{3EFE205D-5DC7-4DB6-815B-B6B132B72409}"/>
          </ac:picMkLst>
        </pc:picChg>
        <pc:picChg chg="mod ord">
          <ac:chgData name="Piotr Starczyński" userId="dc30f4bf-33af-43bd-8a93-22fb8b326249" providerId="ADAL" clId="{AA6DD698-9060-46DD-A0FA-191D2AEA1817}" dt="2021-05-11T11:49:57.687" v="32983" actId="1076"/>
          <ac:picMkLst>
            <pc:docMk/>
            <pc:sldMk cId="851160620" sldId="6009"/>
            <ac:picMk id="13" creationId="{21A7598B-4FCD-4A85-8EBD-399C9BDC9C70}"/>
          </ac:picMkLst>
        </pc:picChg>
        <pc:picChg chg="add mod">
          <ac:chgData name="Piotr Starczyński" userId="dc30f4bf-33af-43bd-8a93-22fb8b326249" providerId="ADAL" clId="{AA6DD698-9060-46DD-A0FA-191D2AEA1817}" dt="2021-05-11T11:56:03.763" v="33182" actId="208"/>
          <ac:picMkLst>
            <pc:docMk/>
            <pc:sldMk cId="851160620" sldId="6009"/>
            <ac:picMk id="20" creationId="{DA0B5052-BA50-4060-965E-5AE713CE0FCE}"/>
          </ac:picMkLst>
        </pc:picChg>
        <pc:cxnChg chg="mod">
          <ac:chgData name="Piotr Starczyński" userId="dc30f4bf-33af-43bd-8a93-22fb8b326249" providerId="ADAL" clId="{AA6DD698-9060-46DD-A0FA-191D2AEA1817}" dt="2021-05-11T11:49:57.687" v="32983" actId="1076"/>
          <ac:cxnSpMkLst>
            <pc:docMk/>
            <pc:sldMk cId="851160620" sldId="6009"/>
            <ac:cxnSpMk id="19" creationId="{706507E2-9982-48CB-B903-DB586407A96C}"/>
          </ac:cxnSpMkLst>
        </pc:cxnChg>
        <pc:cxnChg chg="add mod ord">
          <ac:chgData name="Piotr Starczyński" userId="dc30f4bf-33af-43bd-8a93-22fb8b326249" providerId="ADAL" clId="{AA6DD698-9060-46DD-A0FA-191D2AEA1817}" dt="2021-05-11T11:55:38.762" v="33176" actId="14100"/>
          <ac:cxnSpMkLst>
            <pc:docMk/>
            <pc:sldMk cId="851160620" sldId="6009"/>
            <ac:cxnSpMk id="22" creationId="{FF1FFE86-7F38-4A53-A93E-3D70678C3411}"/>
          </ac:cxnSpMkLst>
        </pc:cxnChg>
        <pc:cxnChg chg="add mod">
          <ac:chgData name="Piotr Starczyński" userId="dc30f4bf-33af-43bd-8a93-22fb8b326249" providerId="ADAL" clId="{AA6DD698-9060-46DD-A0FA-191D2AEA1817}" dt="2021-05-11T11:56:01.216" v="33181" actId="14100"/>
          <ac:cxnSpMkLst>
            <pc:docMk/>
            <pc:sldMk cId="851160620" sldId="6009"/>
            <ac:cxnSpMk id="28" creationId="{A52A1D8E-26EF-41B0-9696-EBDFB6C0306E}"/>
          </ac:cxnSpMkLst>
        </pc:cxnChg>
      </pc:sldChg>
      <pc:sldChg chg="addSp delSp modSp add mod modNotesTx">
        <pc:chgData name="Piotr Starczyński" userId="dc30f4bf-33af-43bd-8a93-22fb8b326249" providerId="ADAL" clId="{AA6DD698-9060-46DD-A0FA-191D2AEA1817}" dt="2021-05-11T15:26:34.534" v="37107"/>
        <pc:sldMkLst>
          <pc:docMk/>
          <pc:sldMk cId="2033268080" sldId="6010"/>
        </pc:sldMkLst>
        <pc:spChg chg="mod">
          <ac:chgData name="Piotr Starczyński" userId="dc30f4bf-33af-43bd-8a93-22fb8b326249" providerId="ADAL" clId="{AA6DD698-9060-46DD-A0FA-191D2AEA1817}" dt="2021-05-11T15:26:34.534" v="37107"/>
          <ac:spMkLst>
            <pc:docMk/>
            <pc:sldMk cId="2033268080" sldId="6010"/>
            <ac:spMk id="5" creationId="{51355142-645F-4C73-9ED1-CF48E037E747}"/>
          </ac:spMkLst>
        </pc:spChg>
        <pc:spChg chg="mod">
          <ac:chgData name="Piotr Starczyński" userId="dc30f4bf-33af-43bd-8a93-22fb8b326249" providerId="ADAL" clId="{AA6DD698-9060-46DD-A0FA-191D2AEA1817}" dt="2021-05-11T11:58:45.045" v="33335" actId="20577"/>
          <ac:spMkLst>
            <pc:docMk/>
            <pc:sldMk cId="2033268080" sldId="6010"/>
            <ac:spMk id="10" creationId="{48910E9F-5488-4592-8C46-113182094733}"/>
          </ac:spMkLst>
        </pc:spChg>
        <pc:spChg chg="del">
          <ac:chgData name="Piotr Starczyński" userId="dc30f4bf-33af-43bd-8a93-22fb8b326249" providerId="ADAL" clId="{AA6DD698-9060-46DD-A0FA-191D2AEA1817}" dt="2021-05-11T11:58:53.235" v="33337" actId="478"/>
          <ac:spMkLst>
            <pc:docMk/>
            <pc:sldMk cId="2033268080" sldId="6010"/>
            <ac:spMk id="17" creationId="{9949328F-8991-4968-8F09-A6AA1C6CBDD6}"/>
          </ac:spMkLst>
        </pc:spChg>
        <pc:spChg chg="del">
          <ac:chgData name="Piotr Starczyński" userId="dc30f4bf-33af-43bd-8a93-22fb8b326249" providerId="ADAL" clId="{AA6DD698-9060-46DD-A0FA-191D2AEA1817}" dt="2021-05-11T11:58:55.167" v="33339" actId="478"/>
          <ac:spMkLst>
            <pc:docMk/>
            <pc:sldMk cId="2033268080" sldId="6010"/>
            <ac:spMk id="18" creationId="{6AED1BBA-5CD9-49C9-AD5E-02DC8C56F332}"/>
          </ac:spMkLst>
        </pc:spChg>
        <pc:spChg chg="del">
          <ac:chgData name="Piotr Starczyński" userId="dc30f4bf-33af-43bd-8a93-22fb8b326249" providerId="ADAL" clId="{AA6DD698-9060-46DD-A0FA-191D2AEA1817}" dt="2021-05-11T11:58:54.045" v="33338" actId="478"/>
          <ac:spMkLst>
            <pc:docMk/>
            <pc:sldMk cId="2033268080" sldId="6010"/>
            <ac:spMk id="25" creationId="{4D69CD55-39F4-4F84-BCFD-556F99D42BC1}"/>
          </ac:spMkLst>
        </pc:spChg>
        <pc:spChg chg="del">
          <ac:chgData name="Piotr Starczyński" userId="dc30f4bf-33af-43bd-8a93-22fb8b326249" providerId="ADAL" clId="{AA6DD698-9060-46DD-A0FA-191D2AEA1817}" dt="2021-05-11T11:58:55.167" v="33339" actId="478"/>
          <ac:spMkLst>
            <pc:docMk/>
            <pc:sldMk cId="2033268080" sldId="6010"/>
            <ac:spMk id="26" creationId="{763FF936-5B12-43B2-811C-37C9C8E1902B}"/>
          </ac:spMkLst>
        </pc:spChg>
        <pc:spChg chg="add mod">
          <ac:chgData name="Piotr Starczyński" userId="dc30f4bf-33af-43bd-8a93-22fb8b326249" providerId="ADAL" clId="{AA6DD698-9060-46DD-A0FA-191D2AEA1817}" dt="2021-05-11T12:03:24.166" v="33819" actId="1038"/>
          <ac:spMkLst>
            <pc:docMk/>
            <pc:sldMk cId="2033268080" sldId="6010"/>
            <ac:spMk id="29" creationId="{FDF74BC9-E8D4-4594-8ABA-AC085EC53CA5}"/>
          </ac:spMkLst>
        </pc:spChg>
        <pc:spChg chg="add mod">
          <ac:chgData name="Piotr Starczyński" userId="dc30f4bf-33af-43bd-8a93-22fb8b326249" providerId="ADAL" clId="{AA6DD698-9060-46DD-A0FA-191D2AEA1817}" dt="2021-05-11T12:16:37.829" v="33822" actId="20577"/>
          <ac:spMkLst>
            <pc:docMk/>
            <pc:sldMk cId="2033268080" sldId="6010"/>
            <ac:spMk id="30" creationId="{C74B4E9C-42D4-4FC5-B376-C8A458818A0F}"/>
          </ac:spMkLst>
        </pc:spChg>
        <pc:spChg chg="add mod">
          <ac:chgData name="Piotr Starczyński" userId="dc30f4bf-33af-43bd-8a93-22fb8b326249" providerId="ADAL" clId="{AA6DD698-9060-46DD-A0FA-191D2AEA1817}" dt="2021-05-11T12:03:31.439" v="33821" actId="1037"/>
          <ac:spMkLst>
            <pc:docMk/>
            <pc:sldMk cId="2033268080" sldId="6010"/>
            <ac:spMk id="31" creationId="{11266FB6-E275-46EC-B3BA-1BA54BC3860D}"/>
          </ac:spMkLst>
        </pc:spChg>
        <pc:spChg chg="del">
          <ac:chgData name="Piotr Starczyński" userId="dc30f4bf-33af-43bd-8a93-22fb8b326249" providerId="ADAL" clId="{AA6DD698-9060-46DD-A0FA-191D2AEA1817}" dt="2021-05-11T11:59:27.681" v="33352" actId="478"/>
          <ac:spMkLst>
            <pc:docMk/>
            <pc:sldMk cId="2033268080" sldId="6010"/>
            <ac:spMk id="32" creationId="{CE33167A-8244-4399-8FCF-8E16CAD40960}"/>
          </ac:spMkLst>
        </pc:spChg>
        <pc:spChg chg="add mod">
          <ac:chgData name="Piotr Starczyński" userId="dc30f4bf-33af-43bd-8a93-22fb8b326249" providerId="ADAL" clId="{AA6DD698-9060-46DD-A0FA-191D2AEA1817}" dt="2021-05-11T12:16:38.788" v="33823" actId="20577"/>
          <ac:spMkLst>
            <pc:docMk/>
            <pc:sldMk cId="2033268080" sldId="6010"/>
            <ac:spMk id="33" creationId="{75C638CF-5886-415F-BCC3-CF91CA669C5B}"/>
          </ac:spMkLst>
        </pc:spChg>
        <pc:spChg chg="add mod">
          <ac:chgData name="Piotr Starczyński" userId="dc30f4bf-33af-43bd-8a93-22fb8b326249" providerId="ADAL" clId="{AA6DD698-9060-46DD-A0FA-191D2AEA1817}" dt="2021-05-11T12:16:50.890" v="33827" actId="14100"/>
          <ac:spMkLst>
            <pc:docMk/>
            <pc:sldMk cId="2033268080" sldId="6010"/>
            <ac:spMk id="34" creationId="{022E1909-A2A7-4F32-84C3-B79715132DA8}"/>
          </ac:spMkLst>
        </pc:spChg>
        <pc:spChg chg="add mod">
          <ac:chgData name="Piotr Starczyński" userId="dc30f4bf-33af-43bd-8a93-22fb8b326249" providerId="ADAL" clId="{AA6DD698-9060-46DD-A0FA-191D2AEA1817}" dt="2021-05-11T12:17:58.529" v="33922" actId="1076"/>
          <ac:spMkLst>
            <pc:docMk/>
            <pc:sldMk cId="2033268080" sldId="6010"/>
            <ac:spMk id="35" creationId="{217E6C82-C9F7-4C20-83AF-B1169D02E5C6}"/>
          </ac:spMkLst>
        </pc:spChg>
        <pc:spChg chg="del">
          <ac:chgData name="Piotr Starczyński" userId="dc30f4bf-33af-43bd-8a93-22fb8b326249" providerId="ADAL" clId="{AA6DD698-9060-46DD-A0FA-191D2AEA1817}" dt="2021-05-11T11:59:26.321" v="33351" actId="478"/>
          <ac:spMkLst>
            <pc:docMk/>
            <pc:sldMk cId="2033268080" sldId="6010"/>
            <ac:spMk id="40" creationId="{DF8B17FE-8916-47AF-8FA6-8630F7CE5462}"/>
          </ac:spMkLst>
        </pc:spChg>
        <pc:picChg chg="del">
          <ac:chgData name="Piotr Starczyński" userId="dc30f4bf-33af-43bd-8a93-22fb8b326249" providerId="ADAL" clId="{AA6DD698-9060-46DD-A0FA-191D2AEA1817}" dt="2021-05-11T11:58:58.340" v="33342" actId="478"/>
          <ac:picMkLst>
            <pc:docMk/>
            <pc:sldMk cId="2033268080" sldId="6010"/>
            <ac:picMk id="12" creationId="{3EFE205D-5DC7-4DB6-815B-B6B132B72409}"/>
          </ac:picMkLst>
        </pc:picChg>
        <pc:picChg chg="del">
          <ac:chgData name="Piotr Starczyński" userId="dc30f4bf-33af-43bd-8a93-22fb8b326249" providerId="ADAL" clId="{AA6DD698-9060-46DD-A0FA-191D2AEA1817}" dt="2021-05-11T11:58:49.162" v="33336" actId="478"/>
          <ac:picMkLst>
            <pc:docMk/>
            <pc:sldMk cId="2033268080" sldId="6010"/>
            <ac:picMk id="13" creationId="{21A7598B-4FCD-4A85-8EBD-399C9BDC9C70}"/>
          </ac:picMkLst>
        </pc:picChg>
        <pc:picChg chg="mod">
          <ac:chgData name="Piotr Starczyński" userId="dc30f4bf-33af-43bd-8a93-22fb8b326249" providerId="ADAL" clId="{AA6DD698-9060-46DD-A0FA-191D2AEA1817}" dt="2021-05-11T11:59:24.920" v="33350" actId="14100"/>
          <ac:picMkLst>
            <pc:docMk/>
            <pc:sldMk cId="2033268080" sldId="6010"/>
            <ac:picMk id="20" creationId="{DA0B5052-BA50-4060-965E-5AE713CE0FCE}"/>
          </ac:picMkLst>
        </pc:picChg>
        <pc:cxnChg chg="mod">
          <ac:chgData name="Piotr Starczyński" userId="dc30f4bf-33af-43bd-8a93-22fb8b326249" providerId="ADAL" clId="{AA6DD698-9060-46DD-A0FA-191D2AEA1817}" dt="2021-05-11T11:59:24.920" v="33350" actId="14100"/>
          <ac:cxnSpMkLst>
            <pc:docMk/>
            <pc:sldMk cId="2033268080" sldId="6010"/>
            <ac:cxnSpMk id="19" creationId="{706507E2-9982-48CB-B903-DB586407A96C}"/>
          </ac:cxnSpMkLst>
        </pc:cxnChg>
        <pc:cxnChg chg="del mod">
          <ac:chgData name="Piotr Starczyński" userId="dc30f4bf-33af-43bd-8a93-22fb8b326249" providerId="ADAL" clId="{AA6DD698-9060-46DD-A0FA-191D2AEA1817}" dt="2021-05-11T11:58:56.248" v="33340" actId="478"/>
          <ac:cxnSpMkLst>
            <pc:docMk/>
            <pc:sldMk cId="2033268080" sldId="6010"/>
            <ac:cxnSpMk id="22" creationId="{FF1FFE86-7F38-4A53-A93E-3D70678C3411}"/>
          </ac:cxnSpMkLst>
        </pc:cxnChg>
        <pc:cxnChg chg="del mod">
          <ac:chgData name="Piotr Starczyński" userId="dc30f4bf-33af-43bd-8a93-22fb8b326249" providerId="ADAL" clId="{AA6DD698-9060-46DD-A0FA-191D2AEA1817}" dt="2021-05-11T11:58:57.520" v="33341" actId="478"/>
          <ac:cxnSpMkLst>
            <pc:docMk/>
            <pc:sldMk cId="2033268080" sldId="6010"/>
            <ac:cxnSpMk id="28" creationId="{A52A1D8E-26EF-41B0-9696-EBDFB6C0306E}"/>
          </ac:cxnSpMkLst>
        </pc:cxnChg>
      </pc:sldChg>
      <pc:sldChg chg="addSp delSp modSp add mod">
        <pc:chgData name="Piotr Starczyński" userId="dc30f4bf-33af-43bd-8a93-22fb8b326249" providerId="ADAL" clId="{AA6DD698-9060-46DD-A0FA-191D2AEA1817}" dt="2021-05-11T12:42:04.227" v="34815" actId="20577"/>
        <pc:sldMkLst>
          <pc:docMk/>
          <pc:sldMk cId="1478783716" sldId="6011"/>
        </pc:sldMkLst>
        <pc:spChg chg="add del mod">
          <ac:chgData name="Piotr Starczyński" userId="dc30f4bf-33af-43bd-8a93-22fb8b326249" providerId="ADAL" clId="{AA6DD698-9060-46DD-A0FA-191D2AEA1817}" dt="2021-05-11T12:29:17.365" v="34145" actId="478"/>
          <ac:spMkLst>
            <pc:docMk/>
            <pc:sldMk cId="1478783716" sldId="6011"/>
            <ac:spMk id="2" creationId="{5074D96E-659F-43DB-9410-75A34F01BE94}"/>
          </ac:spMkLst>
        </pc:spChg>
        <pc:spChg chg="mod">
          <ac:chgData name="Piotr Starczyński" userId="dc30f4bf-33af-43bd-8a93-22fb8b326249" providerId="ADAL" clId="{AA6DD698-9060-46DD-A0FA-191D2AEA1817}" dt="2021-05-11T12:29:19.455" v="34147" actId="1076"/>
          <ac:spMkLst>
            <pc:docMk/>
            <pc:sldMk cId="1478783716" sldId="6011"/>
            <ac:spMk id="6" creationId="{AF60A2CA-E962-4421-A1FD-516A904629CB}"/>
          </ac:spMkLst>
        </pc:spChg>
        <pc:spChg chg="del">
          <ac:chgData name="Piotr Starczyński" userId="dc30f4bf-33af-43bd-8a93-22fb8b326249" providerId="ADAL" clId="{AA6DD698-9060-46DD-A0FA-191D2AEA1817}" dt="2021-05-11T12:19:32.761" v="33985" actId="478"/>
          <ac:spMkLst>
            <pc:docMk/>
            <pc:sldMk cId="1478783716" sldId="6011"/>
            <ac:spMk id="7" creationId="{571EC357-A682-48FD-91DE-AD8511380607}"/>
          </ac:spMkLst>
        </pc:spChg>
        <pc:spChg chg="mod">
          <ac:chgData name="Piotr Starczyński" userId="dc30f4bf-33af-43bd-8a93-22fb8b326249" providerId="ADAL" clId="{AA6DD698-9060-46DD-A0FA-191D2AEA1817}" dt="2021-05-11T12:31:51.070" v="34166" actId="20577"/>
          <ac:spMkLst>
            <pc:docMk/>
            <pc:sldMk cId="1478783716" sldId="6011"/>
            <ac:spMk id="9" creationId="{93ED6DA0-2D45-46BF-95A3-28EFD2F6FE04}"/>
          </ac:spMkLst>
        </pc:spChg>
        <pc:spChg chg="add del mod">
          <ac:chgData name="Piotr Starczyński" userId="dc30f4bf-33af-43bd-8a93-22fb8b326249" providerId="ADAL" clId="{AA6DD698-9060-46DD-A0FA-191D2AEA1817}" dt="2021-05-11T12:29:21.506" v="34148" actId="478"/>
          <ac:spMkLst>
            <pc:docMk/>
            <pc:sldMk cId="1478783716" sldId="6011"/>
            <ac:spMk id="10" creationId="{67B025CC-67D2-48BC-896F-9AAB1E240697}"/>
          </ac:spMkLst>
        </pc:spChg>
        <pc:spChg chg="add mod">
          <ac:chgData name="Piotr Starczyński" userId="dc30f4bf-33af-43bd-8a93-22fb8b326249" providerId="ADAL" clId="{AA6DD698-9060-46DD-A0FA-191D2AEA1817}" dt="2021-05-11T12:39:09.067" v="34723" actId="1076"/>
          <ac:spMkLst>
            <pc:docMk/>
            <pc:sldMk cId="1478783716" sldId="6011"/>
            <ac:spMk id="14" creationId="{49248518-0196-46C0-A035-1CFCBE21BDC0}"/>
          </ac:spMkLst>
        </pc:spChg>
        <pc:spChg chg="add mod">
          <ac:chgData name="Piotr Starczyński" userId="dc30f4bf-33af-43bd-8a93-22fb8b326249" providerId="ADAL" clId="{AA6DD698-9060-46DD-A0FA-191D2AEA1817}" dt="2021-05-11T12:39:09.067" v="34723" actId="1076"/>
          <ac:spMkLst>
            <pc:docMk/>
            <pc:sldMk cId="1478783716" sldId="6011"/>
            <ac:spMk id="15" creationId="{A6119603-902F-41B7-BEB2-3D16FC7A79BE}"/>
          </ac:spMkLst>
        </pc:spChg>
        <pc:spChg chg="add mod">
          <ac:chgData name="Piotr Starczyński" userId="dc30f4bf-33af-43bd-8a93-22fb8b326249" providerId="ADAL" clId="{AA6DD698-9060-46DD-A0FA-191D2AEA1817}" dt="2021-05-11T12:39:00.103" v="34722" actId="1076"/>
          <ac:spMkLst>
            <pc:docMk/>
            <pc:sldMk cId="1478783716" sldId="6011"/>
            <ac:spMk id="16" creationId="{F3A11AC3-BC49-44B7-A053-F90EBF78F980}"/>
          </ac:spMkLst>
        </pc:spChg>
        <pc:spChg chg="add mod">
          <ac:chgData name="Piotr Starczyński" userId="dc30f4bf-33af-43bd-8a93-22fb8b326249" providerId="ADAL" clId="{AA6DD698-9060-46DD-A0FA-191D2AEA1817}" dt="2021-05-11T12:41:08.460" v="34801" actId="20577"/>
          <ac:spMkLst>
            <pc:docMk/>
            <pc:sldMk cId="1478783716" sldId="6011"/>
            <ac:spMk id="17" creationId="{632159FC-2CDF-49FB-A7F7-14B0565306D9}"/>
          </ac:spMkLst>
        </pc:spChg>
        <pc:spChg chg="add mod">
          <ac:chgData name="Piotr Starczyński" userId="dc30f4bf-33af-43bd-8a93-22fb8b326249" providerId="ADAL" clId="{AA6DD698-9060-46DD-A0FA-191D2AEA1817}" dt="2021-05-11T12:42:04.227" v="34815" actId="20577"/>
          <ac:spMkLst>
            <pc:docMk/>
            <pc:sldMk cId="1478783716" sldId="6011"/>
            <ac:spMk id="18" creationId="{23F3C59A-853D-40F1-9483-0F7153F46143}"/>
          </ac:spMkLst>
        </pc:spChg>
        <pc:spChg chg="add mod">
          <ac:chgData name="Piotr Starczyński" userId="dc30f4bf-33af-43bd-8a93-22fb8b326249" providerId="ADAL" clId="{AA6DD698-9060-46DD-A0FA-191D2AEA1817}" dt="2021-05-11T12:39:54.444" v="34774" actId="1076"/>
          <ac:spMkLst>
            <pc:docMk/>
            <pc:sldMk cId="1478783716" sldId="6011"/>
            <ac:spMk id="19" creationId="{8DB19FB3-D18C-40C1-9669-51C89525C273}"/>
          </ac:spMkLst>
        </pc:spChg>
        <pc:graphicFrameChg chg="add del mod">
          <ac:chgData name="Piotr Starczyński" userId="dc30f4bf-33af-43bd-8a93-22fb8b326249" providerId="ADAL" clId="{AA6DD698-9060-46DD-A0FA-191D2AEA1817}" dt="2021-05-11T12:29:27.837" v="34150"/>
          <ac:graphicFrameMkLst>
            <pc:docMk/>
            <pc:sldMk cId="1478783716" sldId="6011"/>
            <ac:graphicFrameMk id="4" creationId="{AB5B23FB-A1A9-4A59-B22D-41212EB401A6}"/>
          </ac:graphicFrameMkLst>
        </pc:graphicFrameChg>
        <pc:picChg chg="del">
          <ac:chgData name="Piotr Starczyński" userId="dc30f4bf-33af-43bd-8a93-22fb8b326249" providerId="ADAL" clId="{AA6DD698-9060-46DD-A0FA-191D2AEA1817}" dt="2021-05-11T12:19:34.868" v="33986" actId="478"/>
          <ac:picMkLst>
            <pc:docMk/>
            <pc:sldMk cId="1478783716" sldId="6011"/>
            <ac:picMk id="3" creationId="{4683EC79-E243-4F92-BBB7-FC2A9D8095E7}"/>
          </ac:picMkLst>
        </pc:picChg>
        <pc:picChg chg="add mod">
          <ac:chgData name="Piotr Starczyński" userId="dc30f4bf-33af-43bd-8a93-22fb8b326249" providerId="ADAL" clId="{AA6DD698-9060-46DD-A0FA-191D2AEA1817}" dt="2021-05-11T12:39:09.067" v="34723" actId="1076"/>
          <ac:picMkLst>
            <pc:docMk/>
            <pc:sldMk cId="1478783716" sldId="6011"/>
            <ac:picMk id="11" creationId="{5C004765-338C-4A6C-8E51-D70B60331373}"/>
          </ac:picMkLst>
        </pc:picChg>
        <pc:picChg chg="add mod">
          <ac:chgData name="Piotr Starczyński" userId="dc30f4bf-33af-43bd-8a93-22fb8b326249" providerId="ADAL" clId="{AA6DD698-9060-46DD-A0FA-191D2AEA1817}" dt="2021-05-11T12:39:09.067" v="34723" actId="1076"/>
          <ac:picMkLst>
            <pc:docMk/>
            <pc:sldMk cId="1478783716" sldId="6011"/>
            <ac:picMk id="13" creationId="{F065FE46-C743-4421-B575-67B4EA4857FB}"/>
          </ac:picMkLst>
        </pc:picChg>
      </pc:sldChg>
      <pc:sldChg chg="addSp delSp modSp add mod modNotesTx">
        <pc:chgData name="Piotr Starczyński" userId="dc30f4bf-33af-43bd-8a93-22fb8b326249" providerId="ADAL" clId="{AA6DD698-9060-46DD-A0FA-191D2AEA1817}" dt="2021-05-12T15:48:51.286" v="42800" actId="1076"/>
        <pc:sldMkLst>
          <pc:docMk/>
          <pc:sldMk cId="476786513" sldId="6012"/>
        </pc:sldMkLst>
        <pc:spChg chg="mod">
          <ac:chgData name="Piotr Starczyński" userId="dc30f4bf-33af-43bd-8a93-22fb8b326249" providerId="ADAL" clId="{AA6DD698-9060-46DD-A0FA-191D2AEA1817}" dt="2021-05-11T15:26:08.130" v="37101"/>
          <ac:spMkLst>
            <pc:docMk/>
            <pc:sldMk cId="476786513" sldId="6012"/>
            <ac:spMk id="5" creationId="{51355142-645F-4C73-9ED1-CF48E037E747}"/>
          </ac:spMkLst>
        </pc:spChg>
        <pc:spChg chg="mod">
          <ac:chgData name="Piotr Starczyński" userId="dc30f4bf-33af-43bd-8a93-22fb8b326249" providerId="ADAL" clId="{AA6DD698-9060-46DD-A0FA-191D2AEA1817}" dt="2021-05-11T15:06:28.224" v="36230" actId="1076"/>
          <ac:spMkLst>
            <pc:docMk/>
            <pc:sldMk cId="476786513" sldId="6012"/>
            <ac:spMk id="6" creationId="{AF60A2CA-E962-4421-A1FD-516A904629CB}"/>
          </ac:spMkLst>
        </pc:spChg>
        <pc:spChg chg="add mod">
          <ac:chgData name="Piotr Starczyński" userId="dc30f4bf-33af-43bd-8a93-22fb8b326249" providerId="ADAL" clId="{AA6DD698-9060-46DD-A0FA-191D2AEA1817}" dt="2021-05-11T14:54:26.150" v="35117" actId="14100"/>
          <ac:spMkLst>
            <pc:docMk/>
            <pc:sldMk cId="476786513" sldId="6012"/>
            <ac:spMk id="9" creationId="{B45EF3C5-9520-4308-8B0E-03FDA975A9DA}"/>
          </ac:spMkLst>
        </pc:spChg>
        <pc:spChg chg="add del mod">
          <ac:chgData name="Piotr Starczyński" userId="dc30f4bf-33af-43bd-8a93-22fb8b326249" providerId="ADAL" clId="{AA6DD698-9060-46DD-A0FA-191D2AEA1817}" dt="2021-05-11T14:51:25.470" v="35086" actId="478"/>
          <ac:spMkLst>
            <pc:docMk/>
            <pc:sldMk cId="476786513" sldId="6012"/>
            <ac:spMk id="11" creationId="{34FF373F-BCC9-4798-BBB4-5A4B83D94AC3}"/>
          </ac:spMkLst>
        </pc:spChg>
        <pc:spChg chg="add mod">
          <ac:chgData name="Piotr Starczyński" userId="dc30f4bf-33af-43bd-8a93-22fb8b326249" providerId="ADAL" clId="{AA6DD698-9060-46DD-A0FA-191D2AEA1817}" dt="2021-05-12T15:48:51.286" v="42800" actId="1076"/>
          <ac:spMkLst>
            <pc:docMk/>
            <pc:sldMk cId="476786513" sldId="6012"/>
            <ac:spMk id="12" creationId="{A4512251-699C-48BB-9985-6F48C78FEAA9}"/>
          </ac:spMkLst>
        </pc:spChg>
        <pc:spChg chg="add mod">
          <ac:chgData name="Piotr Starczyński" userId="dc30f4bf-33af-43bd-8a93-22fb8b326249" providerId="ADAL" clId="{AA6DD698-9060-46DD-A0FA-191D2AEA1817}" dt="2021-05-11T14:54:12.020" v="35113" actId="14100"/>
          <ac:spMkLst>
            <pc:docMk/>
            <pc:sldMk cId="476786513" sldId="6012"/>
            <ac:spMk id="14" creationId="{392C4309-2BAB-40B5-B60A-C65B3B299A3C}"/>
          </ac:spMkLst>
        </pc:spChg>
        <pc:spChg chg="add mod">
          <ac:chgData name="Piotr Starczyński" userId="dc30f4bf-33af-43bd-8a93-22fb8b326249" providerId="ADAL" clId="{AA6DD698-9060-46DD-A0FA-191D2AEA1817}" dt="2021-05-11T14:54:32.832" v="35119" actId="14100"/>
          <ac:spMkLst>
            <pc:docMk/>
            <pc:sldMk cId="476786513" sldId="6012"/>
            <ac:spMk id="15" creationId="{B07FF76D-CF46-4639-939C-1B41DBBA7668}"/>
          </ac:spMkLst>
        </pc:spChg>
        <pc:spChg chg="add mod">
          <ac:chgData name="Piotr Starczyński" userId="dc30f4bf-33af-43bd-8a93-22fb8b326249" providerId="ADAL" clId="{AA6DD698-9060-46DD-A0FA-191D2AEA1817}" dt="2021-05-11T14:54:29.234" v="35118" actId="14100"/>
          <ac:spMkLst>
            <pc:docMk/>
            <pc:sldMk cId="476786513" sldId="6012"/>
            <ac:spMk id="16" creationId="{EE772937-C5A5-429C-9D93-FEB81AB524AB}"/>
          </ac:spMkLst>
        </pc:spChg>
        <pc:spChg chg="add mod">
          <ac:chgData name="Piotr Starczyński" userId="dc30f4bf-33af-43bd-8a93-22fb8b326249" providerId="ADAL" clId="{AA6DD698-9060-46DD-A0FA-191D2AEA1817}" dt="2021-05-11T14:54:14.166" v="35114" actId="14100"/>
          <ac:spMkLst>
            <pc:docMk/>
            <pc:sldMk cId="476786513" sldId="6012"/>
            <ac:spMk id="17" creationId="{A7179CB7-DC7E-41FE-B75D-FC934C1B5FFE}"/>
          </ac:spMkLst>
        </pc:spChg>
        <pc:spChg chg="add mod">
          <ac:chgData name="Piotr Starczyński" userId="dc30f4bf-33af-43bd-8a93-22fb8b326249" providerId="ADAL" clId="{AA6DD698-9060-46DD-A0FA-191D2AEA1817}" dt="2021-05-11T14:53:29.765" v="35100" actId="20577"/>
          <ac:spMkLst>
            <pc:docMk/>
            <pc:sldMk cId="476786513" sldId="6012"/>
            <ac:spMk id="18" creationId="{0B583168-666A-45C3-B7AB-F7958CAAEE79}"/>
          </ac:spMkLst>
        </pc:spChg>
        <pc:spChg chg="add mod">
          <ac:chgData name="Piotr Starczyński" userId="dc30f4bf-33af-43bd-8a93-22fb8b326249" providerId="ADAL" clId="{AA6DD698-9060-46DD-A0FA-191D2AEA1817}" dt="2021-05-12T15:48:48.568" v="42799" actId="1076"/>
          <ac:spMkLst>
            <pc:docMk/>
            <pc:sldMk cId="476786513" sldId="6012"/>
            <ac:spMk id="19" creationId="{E574857C-B1D3-44B1-9C33-4DC48396282A}"/>
          </ac:spMkLst>
        </pc:spChg>
        <pc:spChg chg="add mod">
          <ac:chgData name="Piotr Starczyński" userId="dc30f4bf-33af-43bd-8a93-22fb8b326249" providerId="ADAL" clId="{AA6DD698-9060-46DD-A0FA-191D2AEA1817}" dt="2021-05-11T14:53:42.736" v="35104" actId="20577"/>
          <ac:spMkLst>
            <pc:docMk/>
            <pc:sldMk cId="476786513" sldId="6012"/>
            <ac:spMk id="20" creationId="{78262A7E-8344-4633-973C-AF9475E0DD34}"/>
          </ac:spMkLst>
        </pc:spChg>
        <pc:spChg chg="add mod">
          <ac:chgData name="Piotr Starczyński" userId="dc30f4bf-33af-43bd-8a93-22fb8b326249" providerId="ADAL" clId="{AA6DD698-9060-46DD-A0FA-191D2AEA1817}" dt="2021-05-11T14:53:48.949" v="35106" actId="20577"/>
          <ac:spMkLst>
            <pc:docMk/>
            <pc:sldMk cId="476786513" sldId="6012"/>
            <ac:spMk id="21" creationId="{ED07372B-5B4F-4E4C-BEEB-5AE8D620ACBD}"/>
          </ac:spMkLst>
        </pc:spChg>
        <pc:spChg chg="add mod ord">
          <ac:chgData name="Piotr Starczyński" userId="dc30f4bf-33af-43bd-8a93-22fb8b326249" providerId="ADAL" clId="{AA6DD698-9060-46DD-A0FA-191D2AEA1817}" dt="2021-05-11T15:01:32.939" v="36032" actId="1076"/>
          <ac:spMkLst>
            <pc:docMk/>
            <pc:sldMk cId="476786513" sldId="6012"/>
            <ac:spMk id="22" creationId="{0764F4F0-1C88-4B6E-90F2-AB04BAF2882E}"/>
          </ac:spMkLst>
        </pc:spChg>
        <pc:spChg chg="add mod">
          <ac:chgData name="Piotr Starczyński" userId="dc30f4bf-33af-43bd-8a93-22fb8b326249" providerId="ADAL" clId="{AA6DD698-9060-46DD-A0FA-191D2AEA1817}" dt="2021-05-11T15:01:36.459" v="36033" actId="1076"/>
          <ac:spMkLst>
            <pc:docMk/>
            <pc:sldMk cId="476786513" sldId="6012"/>
            <ac:spMk id="23" creationId="{34A83C95-F392-460A-8F64-0B7A1EC66A97}"/>
          </ac:spMkLst>
        </pc:spChg>
        <pc:spChg chg="add del mod">
          <ac:chgData name="Piotr Starczyński" userId="dc30f4bf-33af-43bd-8a93-22fb8b326249" providerId="ADAL" clId="{AA6DD698-9060-46DD-A0FA-191D2AEA1817}" dt="2021-05-11T15:04:12.112" v="36142"/>
          <ac:spMkLst>
            <pc:docMk/>
            <pc:sldMk cId="476786513" sldId="6012"/>
            <ac:spMk id="28" creationId="{C51266C7-74E0-4222-A40E-7C2F952E6BE5}"/>
          </ac:spMkLst>
        </pc:spChg>
        <pc:spChg chg="add mod">
          <ac:chgData name="Piotr Starczyński" userId="dc30f4bf-33af-43bd-8a93-22fb8b326249" providerId="ADAL" clId="{AA6DD698-9060-46DD-A0FA-191D2AEA1817}" dt="2021-05-11T15:07:16.266" v="36291" actId="20577"/>
          <ac:spMkLst>
            <pc:docMk/>
            <pc:sldMk cId="476786513" sldId="6012"/>
            <ac:spMk id="29" creationId="{4B880CEE-98F0-42CE-BD15-80FE4905D39D}"/>
          </ac:spMkLst>
        </pc:spChg>
        <pc:spChg chg="add del mod">
          <ac:chgData name="Piotr Starczyński" userId="dc30f4bf-33af-43bd-8a93-22fb8b326249" providerId="ADAL" clId="{AA6DD698-9060-46DD-A0FA-191D2AEA1817}" dt="2021-05-11T15:04:33.029" v="36181"/>
          <ac:spMkLst>
            <pc:docMk/>
            <pc:sldMk cId="476786513" sldId="6012"/>
            <ac:spMk id="30" creationId="{4B09678D-A912-40EB-ACEA-4E2533D187AE}"/>
          </ac:spMkLst>
        </pc:spChg>
        <pc:spChg chg="add mod">
          <ac:chgData name="Piotr Starczyński" userId="dc30f4bf-33af-43bd-8a93-22fb8b326249" providerId="ADAL" clId="{AA6DD698-9060-46DD-A0FA-191D2AEA1817}" dt="2021-05-11T15:05:48.318" v="36228" actId="1076"/>
          <ac:spMkLst>
            <pc:docMk/>
            <pc:sldMk cId="476786513" sldId="6012"/>
            <ac:spMk id="31" creationId="{02A22AA7-9265-4582-BCC9-379D989F928C}"/>
          </ac:spMkLst>
        </pc:spChg>
        <pc:picChg chg="add mod">
          <ac:chgData name="Piotr Starczyński" userId="dc30f4bf-33af-43bd-8a93-22fb8b326249" providerId="ADAL" clId="{AA6DD698-9060-46DD-A0FA-191D2AEA1817}" dt="2021-05-11T15:06:06.746" v="36229" actId="14100"/>
          <ac:picMkLst>
            <pc:docMk/>
            <pc:sldMk cId="476786513" sldId="6012"/>
            <ac:picMk id="3" creationId="{BEDAA815-18B0-444A-BF01-A955A2736B80}"/>
          </ac:picMkLst>
        </pc:picChg>
        <pc:picChg chg="add mod">
          <ac:chgData name="Piotr Starczyński" userId="dc30f4bf-33af-43bd-8a93-22fb8b326249" providerId="ADAL" clId="{AA6DD698-9060-46DD-A0FA-191D2AEA1817}" dt="2021-05-11T15:02:26.619" v="36038" actId="1076"/>
          <ac:picMkLst>
            <pc:docMk/>
            <pc:sldMk cId="476786513" sldId="6012"/>
            <ac:picMk id="7" creationId="{671ED764-6BD6-43C0-B0C9-8241598BCFBC}"/>
          </ac:picMkLst>
        </pc:picChg>
        <pc:picChg chg="del">
          <ac:chgData name="Piotr Starczyński" userId="dc30f4bf-33af-43bd-8a93-22fb8b326249" providerId="ADAL" clId="{AA6DD698-9060-46DD-A0FA-191D2AEA1817}" dt="2021-05-11T14:50:04.052" v="35069" actId="478"/>
          <ac:picMkLst>
            <pc:docMk/>
            <pc:sldMk cId="476786513" sldId="6012"/>
            <ac:picMk id="8" creationId="{6059E09B-9FA8-48D7-B135-741FDD435630}"/>
          </ac:picMkLst>
        </pc:picChg>
        <pc:picChg chg="mod modCrop">
          <ac:chgData name="Piotr Starczyński" userId="dc30f4bf-33af-43bd-8a93-22fb8b326249" providerId="ADAL" clId="{AA6DD698-9060-46DD-A0FA-191D2AEA1817}" dt="2021-05-11T14:54:01.312" v="35107" actId="14100"/>
          <ac:picMkLst>
            <pc:docMk/>
            <pc:sldMk cId="476786513" sldId="6012"/>
            <ac:picMk id="13" creationId="{843D18B6-D42C-49C1-8766-185357E5CD0E}"/>
          </ac:picMkLst>
        </pc:picChg>
        <pc:cxnChg chg="add mod">
          <ac:chgData name="Piotr Starczyński" userId="dc30f4bf-33af-43bd-8a93-22fb8b326249" providerId="ADAL" clId="{AA6DD698-9060-46DD-A0FA-191D2AEA1817}" dt="2021-05-11T15:02:30.276" v="36039" actId="208"/>
          <ac:cxnSpMkLst>
            <pc:docMk/>
            <pc:sldMk cId="476786513" sldId="6012"/>
            <ac:cxnSpMk id="25" creationId="{0242ED9C-7DA3-469F-8487-BA705695AD67}"/>
          </ac:cxnSpMkLst>
        </pc:cxnChg>
      </pc:sldChg>
      <pc:sldChg chg="modSp add mod">
        <pc:chgData name="Piotr Starczyński" userId="dc30f4bf-33af-43bd-8a93-22fb8b326249" providerId="ADAL" clId="{AA6DD698-9060-46DD-A0FA-191D2AEA1817}" dt="2021-05-11T15:26:01.032" v="37100" actId="20577"/>
        <pc:sldMkLst>
          <pc:docMk/>
          <pc:sldMk cId="3560916383" sldId="6013"/>
        </pc:sldMkLst>
        <pc:spChg chg="mod">
          <ac:chgData name="Piotr Starczyński" userId="dc30f4bf-33af-43bd-8a93-22fb8b326249" providerId="ADAL" clId="{AA6DD698-9060-46DD-A0FA-191D2AEA1817}" dt="2021-05-11T15:26:01.032" v="37100" actId="20577"/>
          <ac:spMkLst>
            <pc:docMk/>
            <pc:sldMk cId="3560916383" sldId="6013"/>
            <ac:spMk id="5" creationId="{51355142-645F-4C73-9ED1-CF48E037E747}"/>
          </ac:spMkLst>
        </pc:spChg>
        <pc:spChg chg="mod">
          <ac:chgData name="Piotr Starczyński" userId="dc30f4bf-33af-43bd-8a93-22fb8b326249" providerId="ADAL" clId="{AA6DD698-9060-46DD-A0FA-191D2AEA1817}" dt="2021-05-11T15:25:54.264" v="37094" actId="20577"/>
          <ac:spMkLst>
            <pc:docMk/>
            <pc:sldMk cId="3560916383" sldId="6013"/>
            <ac:spMk id="10" creationId="{48910E9F-5488-4592-8C46-113182094733}"/>
          </ac:spMkLst>
        </pc:spChg>
        <pc:spChg chg="mod">
          <ac:chgData name="Piotr Starczyński" userId="dc30f4bf-33af-43bd-8a93-22fb8b326249" providerId="ADAL" clId="{AA6DD698-9060-46DD-A0FA-191D2AEA1817}" dt="2021-05-11T15:23:56.222" v="37030" actId="1076"/>
          <ac:spMkLst>
            <pc:docMk/>
            <pc:sldMk cId="3560916383" sldId="6013"/>
            <ac:spMk id="14" creationId="{084FC634-9528-4BD4-BCE7-9AF9F8AA3E4E}"/>
          </ac:spMkLst>
        </pc:spChg>
        <pc:spChg chg="mod">
          <ac:chgData name="Piotr Starczyński" userId="dc30f4bf-33af-43bd-8a93-22fb8b326249" providerId="ADAL" clId="{AA6DD698-9060-46DD-A0FA-191D2AEA1817}" dt="2021-05-11T15:23:17.247" v="37017" actId="1036"/>
          <ac:spMkLst>
            <pc:docMk/>
            <pc:sldMk cId="3560916383" sldId="6013"/>
            <ac:spMk id="15" creationId="{8789239C-08D2-4E44-8A0E-EAF65540B8C6}"/>
          </ac:spMkLst>
        </pc:spChg>
        <pc:spChg chg="mod">
          <ac:chgData name="Piotr Starczyński" userId="dc30f4bf-33af-43bd-8a93-22fb8b326249" providerId="ADAL" clId="{AA6DD698-9060-46DD-A0FA-191D2AEA1817}" dt="2021-05-11T15:23:56.222" v="37030" actId="1076"/>
          <ac:spMkLst>
            <pc:docMk/>
            <pc:sldMk cId="3560916383" sldId="6013"/>
            <ac:spMk id="17" creationId="{6A4F04DD-092A-41FF-8086-D39B5CB85F45}"/>
          </ac:spMkLst>
        </pc:spChg>
        <pc:spChg chg="mod">
          <ac:chgData name="Piotr Starczyński" userId="dc30f4bf-33af-43bd-8a93-22fb8b326249" providerId="ADAL" clId="{AA6DD698-9060-46DD-A0FA-191D2AEA1817}" dt="2021-05-11T15:23:56.222" v="37030" actId="1076"/>
          <ac:spMkLst>
            <pc:docMk/>
            <pc:sldMk cId="3560916383" sldId="6013"/>
            <ac:spMk id="18" creationId="{81AA9876-C720-43EC-B1F7-247BB2844D74}"/>
          </ac:spMkLst>
        </pc:spChg>
        <pc:spChg chg="mod">
          <ac:chgData name="Piotr Starczyński" userId="dc30f4bf-33af-43bd-8a93-22fb8b326249" providerId="ADAL" clId="{AA6DD698-9060-46DD-A0FA-191D2AEA1817}" dt="2021-05-11T15:23:56.222" v="37030" actId="1076"/>
          <ac:spMkLst>
            <pc:docMk/>
            <pc:sldMk cId="3560916383" sldId="6013"/>
            <ac:spMk id="19" creationId="{221E8360-CEE9-4045-879E-EFFF4DE0E63D}"/>
          </ac:spMkLst>
        </pc:spChg>
        <pc:spChg chg="mod">
          <ac:chgData name="Piotr Starczyński" userId="dc30f4bf-33af-43bd-8a93-22fb8b326249" providerId="ADAL" clId="{AA6DD698-9060-46DD-A0FA-191D2AEA1817}" dt="2021-05-11T15:23:56.222" v="37030" actId="1076"/>
          <ac:spMkLst>
            <pc:docMk/>
            <pc:sldMk cId="3560916383" sldId="6013"/>
            <ac:spMk id="20" creationId="{87E45C8A-3B7C-4B23-8822-1C2603B5DC1A}"/>
          </ac:spMkLst>
        </pc:spChg>
        <pc:spChg chg="mod">
          <ac:chgData name="Piotr Starczyński" userId="dc30f4bf-33af-43bd-8a93-22fb8b326249" providerId="ADAL" clId="{AA6DD698-9060-46DD-A0FA-191D2AEA1817}" dt="2021-05-11T15:23:56.222" v="37030" actId="1076"/>
          <ac:spMkLst>
            <pc:docMk/>
            <pc:sldMk cId="3560916383" sldId="6013"/>
            <ac:spMk id="23" creationId="{D8CEBCE3-E963-4C93-8129-D5152B12B477}"/>
          </ac:spMkLst>
        </pc:spChg>
        <pc:spChg chg="mod">
          <ac:chgData name="Piotr Starczyński" userId="dc30f4bf-33af-43bd-8a93-22fb8b326249" providerId="ADAL" clId="{AA6DD698-9060-46DD-A0FA-191D2AEA1817}" dt="2021-05-11T15:23:56.222" v="37030" actId="1076"/>
          <ac:spMkLst>
            <pc:docMk/>
            <pc:sldMk cId="3560916383" sldId="6013"/>
            <ac:spMk id="24" creationId="{081BB42C-ED08-4E7B-8C3D-7471E92DCDD3}"/>
          </ac:spMkLst>
        </pc:spChg>
        <pc:spChg chg="mod">
          <ac:chgData name="Piotr Starczyński" userId="dc30f4bf-33af-43bd-8a93-22fb8b326249" providerId="ADAL" clId="{AA6DD698-9060-46DD-A0FA-191D2AEA1817}" dt="2021-05-11T15:23:56.222" v="37030" actId="1076"/>
          <ac:spMkLst>
            <pc:docMk/>
            <pc:sldMk cId="3560916383" sldId="6013"/>
            <ac:spMk id="25" creationId="{AC563367-85DD-4C5D-B863-131B0B57389F}"/>
          </ac:spMkLst>
        </pc:spChg>
        <pc:spChg chg="mod">
          <ac:chgData name="Piotr Starczyński" userId="dc30f4bf-33af-43bd-8a93-22fb8b326249" providerId="ADAL" clId="{AA6DD698-9060-46DD-A0FA-191D2AEA1817}" dt="2021-05-11T15:23:35.598" v="37028" actId="1035"/>
          <ac:spMkLst>
            <pc:docMk/>
            <pc:sldMk cId="3560916383" sldId="6013"/>
            <ac:spMk id="60" creationId="{63C35F1E-E767-4294-96A9-7864B76C32CC}"/>
          </ac:spMkLst>
        </pc:spChg>
        <pc:spChg chg="mod">
          <ac:chgData name="Piotr Starczyński" userId="dc30f4bf-33af-43bd-8a93-22fb8b326249" providerId="ADAL" clId="{AA6DD698-9060-46DD-A0FA-191D2AEA1817}" dt="2021-05-11T15:23:56.222" v="37030" actId="1076"/>
          <ac:spMkLst>
            <pc:docMk/>
            <pc:sldMk cId="3560916383" sldId="6013"/>
            <ac:spMk id="64" creationId="{C1FBB254-C699-4999-B5C1-5B9A5770B20C}"/>
          </ac:spMkLst>
        </pc:spChg>
        <pc:spChg chg="mod">
          <ac:chgData name="Piotr Starczyński" userId="dc30f4bf-33af-43bd-8a93-22fb8b326249" providerId="ADAL" clId="{AA6DD698-9060-46DD-A0FA-191D2AEA1817}" dt="2021-05-11T15:23:56.222" v="37030" actId="1076"/>
          <ac:spMkLst>
            <pc:docMk/>
            <pc:sldMk cId="3560916383" sldId="6013"/>
            <ac:spMk id="65" creationId="{47FB8E05-EBA6-4EEA-87B1-A7A0723F3CA3}"/>
          </ac:spMkLst>
        </pc:spChg>
        <pc:spChg chg="mod">
          <ac:chgData name="Piotr Starczyński" userId="dc30f4bf-33af-43bd-8a93-22fb8b326249" providerId="ADAL" clId="{AA6DD698-9060-46DD-A0FA-191D2AEA1817}" dt="2021-05-11T15:23:56.222" v="37030" actId="1076"/>
          <ac:spMkLst>
            <pc:docMk/>
            <pc:sldMk cId="3560916383" sldId="6013"/>
            <ac:spMk id="71" creationId="{1D025E5B-2924-4F82-B476-166421CB5896}"/>
          </ac:spMkLst>
        </pc:spChg>
        <pc:spChg chg="mod">
          <ac:chgData name="Piotr Starczyński" userId="dc30f4bf-33af-43bd-8a93-22fb8b326249" providerId="ADAL" clId="{AA6DD698-9060-46DD-A0FA-191D2AEA1817}" dt="2021-05-11T15:23:56.222" v="37030" actId="1076"/>
          <ac:spMkLst>
            <pc:docMk/>
            <pc:sldMk cId="3560916383" sldId="6013"/>
            <ac:spMk id="72" creationId="{02953543-06DB-469D-8FF4-710397984E3E}"/>
          </ac:spMkLst>
        </pc:spChg>
        <pc:picChg chg="mod modCrop">
          <ac:chgData name="Piotr Starczyński" userId="dc30f4bf-33af-43bd-8a93-22fb8b326249" providerId="ADAL" clId="{AA6DD698-9060-46DD-A0FA-191D2AEA1817}" dt="2021-05-11T15:22:57.933" v="37013" actId="1076"/>
          <ac:picMkLst>
            <pc:docMk/>
            <pc:sldMk cId="3560916383" sldId="6013"/>
            <ac:picMk id="8" creationId="{6059E09B-9FA8-48D7-B135-741FDD435630}"/>
          </ac:picMkLst>
        </pc:picChg>
        <pc:cxnChg chg="mod">
          <ac:chgData name="Piotr Starczyński" userId="dc30f4bf-33af-43bd-8a93-22fb8b326249" providerId="ADAL" clId="{AA6DD698-9060-46DD-A0FA-191D2AEA1817}" dt="2021-05-11T15:23:56.222" v="37030" actId="1076"/>
          <ac:cxnSpMkLst>
            <pc:docMk/>
            <pc:sldMk cId="3560916383" sldId="6013"/>
            <ac:cxnSpMk id="21" creationId="{5CA81A6F-B752-45C6-9B01-18C09ECD0661}"/>
          </ac:cxnSpMkLst>
        </pc:cxnChg>
        <pc:cxnChg chg="mod">
          <ac:chgData name="Piotr Starczyński" userId="dc30f4bf-33af-43bd-8a93-22fb8b326249" providerId="ADAL" clId="{AA6DD698-9060-46DD-A0FA-191D2AEA1817}" dt="2021-05-11T15:23:56.222" v="37030" actId="1076"/>
          <ac:cxnSpMkLst>
            <pc:docMk/>
            <pc:sldMk cId="3560916383" sldId="6013"/>
            <ac:cxnSpMk id="26" creationId="{6AFAA6D4-D53E-4D80-82E7-30F114EC6235}"/>
          </ac:cxnSpMkLst>
        </pc:cxnChg>
        <pc:cxnChg chg="mod">
          <ac:chgData name="Piotr Starczyński" userId="dc30f4bf-33af-43bd-8a93-22fb8b326249" providerId="ADAL" clId="{AA6DD698-9060-46DD-A0FA-191D2AEA1817}" dt="2021-05-11T15:23:56.222" v="37030" actId="1076"/>
          <ac:cxnSpMkLst>
            <pc:docMk/>
            <pc:sldMk cId="3560916383" sldId="6013"/>
            <ac:cxnSpMk id="28" creationId="{6C26DFA2-5278-40C3-A603-1802E643D0FB}"/>
          </ac:cxnSpMkLst>
        </pc:cxnChg>
        <pc:cxnChg chg="mod">
          <ac:chgData name="Piotr Starczyński" userId="dc30f4bf-33af-43bd-8a93-22fb8b326249" providerId="ADAL" clId="{AA6DD698-9060-46DD-A0FA-191D2AEA1817}" dt="2021-05-11T15:23:56.222" v="37030" actId="1076"/>
          <ac:cxnSpMkLst>
            <pc:docMk/>
            <pc:sldMk cId="3560916383" sldId="6013"/>
            <ac:cxnSpMk id="31" creationId="{9907918C-14E4-41D2-99C5-E0026928BB27}"/>
          </ac:cxnSpMkLst>
        </pc:cxnChg>
        <pc:cxnChg chg="mod">
          <ac:chgData name="Piotr Starczyński" userId="dc30f4bf-33af-43bd-8a93-22fb8b326249" providerId="ADAL" clId="{AA6DD698-9060-46DD-A0FA-191D2AEA1817}" dt="2021-05-11T15:23:56.222" v="37030" actId="1076"/>
          <ac:cxnSpMkLst>
            <pc:docMk/>
            <pc:sldMk cId="3560916383" sldId="6013"/>
            <ac:cxnSpMk id="35" creationId="{117DB463-D30F-44D5-9643-56B1073BF87E}"/>
          </ac:cxnSpMkLst>
        </pc:cxnChg>
        <pc:cxnChg chg="mod">
          <ac:chgData name="Piotr Starczyński" userId="dc30f4bf-33af-43bd-8a93-22fb8b326249" providerId="ADAL" clId="{AA6DD698-9060-46DD-A0FA-191D2AEA1817}" dt="2021-05-11T15:23:56.222" v="37030" actId="1076"/>
          <ac:cxnSpMkLst>
            <pc:docMk/>
            <pc:sldMk cId="3560916383" sldId="6013"/>
            <ac:cxnSpMk id="50" creationId="{5E9ABD66-9791-4B3E-935C-28FA411932CD}"/>
          </ac:cxnSpMkLst>
        </pc:cxnChg>
        <pc:cxnChg chg="mod">
          <ac:chgData name="Piotr Starczyński" userId="dc30f4bf-33af-43bd-8a93-22fb8b326249" providerId="ADAL" clId="{AA6DD698-9060-46DD-A0FA-191D2AEA1817}" dt="2021-05-11T15:23:56.222" v="37030" actId="1076"/>
          <ac:cxnSpMkLst>
            <pc:docMk/>
            <pc:sldMk cId="3560916383" sldId="6013"/>
            <ac:cxnSpMk id="51" creationId="{91A31687-C482-46B3-8126-779DE87C7CF3}"/>
          </ac:cxnSpMkLst>
        </pc:cxnChg>
        <pc:cxnChg chg="mod">
          <ac:chgData name="Piotr Starczyński" userId="dc30f4bf-33af-43bd-8a93-22fb8b326249" providerId="ADAL" clId="{AA6DD698-9060-46DD-A0FA-191D2AEA1817}" dt="2021-05-11T15:23:56.222" v="37030" actId="1076"/>
          <ac:cxnSpMkLst>
            <pc:docMk/>
            <pc:sldMk cId="3560916383" sldId="6013"/>
            <ac:cxnSpMk id="56" creationId="{0EC1486A-F7CB-4752-B84C-77C2315C7594}"/>
          </ac:cxnSpMkLst>
        </pc:cxnChg>
        <pc:cxnChg chg="mod">
          <ac:chgData name="Piotr Starczyński" userId="dc30f4bf-33af-43bd-8a93-22fb8b326249" providerId="ADAL" clId="{AA6DD698-9060-46DD-A0FA-191D2AEA1817}" dt="2021-05-11T15:23:56.222" v="37030" actId="1076"/>
          <ac:cxnSpMkLst>
            <pc:docMk/>
            <pc:sldMk cId="3560916383" sldId="6013"/>
            <ac:cxnSpMk id="61" creationId="{F9BF7E14-3034-44DE-A193-91ADEA99209A}"/>
          </ac:cxnSpMkLst>
        </pc:cxnChg>
      </pc:sldChg>
      <pc:sldChg chg="addSp delSp modSp add mod modNotesTx">
        <pc:chgData name="Piotr Starczyński" userId="dc30f4bf-33af-43bd-8a93-22fb8b326249" providerId="ADAL" clId="{AA6DD698-9060-46DD-A0FA-191D2AEA1817}" dt="2021-05-11T15:59:58.655" v="37964" actId="14100"/>
        <pc:sldMkLst>
          <pc:docMk/>
          <pc:sldMk cId="1965462438" sldId="6014"/>
        </pc:sldMkLst>
        <pc:spChg chg="mod">
          <ac:chgData name="Piotr Starczyński" userId="dc30f4bf-33af-43bd-8a93-22fb8b326249" providerId="ADAL" clId="{AA6DD698-9060-46DD-A0FA-191D2AEA1817}" dt="2021-05-11T15:29:42.379" v="37119" actId="1076"/>
          <ac:spMkLst>
            <pc:docMk/>
            <pc:sldMk cId="1965462438" sldId="6014"/>
            <ac:spMk id="6" creationId="{AF60A2CA-E962-4421-A1FD-516A904629CB}"/>
          </ac:spMkLst>
        </pc:spChg>
        <pc:spChg chg="mod">
          <ac:chgData name="Piotr Starczyński" userId="dc30f4bf-33af-43bd-8a93-22fb8b326249" providerId="ADAL" clId="{AA6DD698-9060-46DD-A0FA-191D2AEA1817}" dt="2021-05-11T15:54:58.901" v="37414" actId="1076"/>
          <ac:spMkLst>
            <pc:docMk/>
            <pc:sldMk cId="1965462438" sldId="6014"/>
            <ac:spMk id="10" creationId="{48910E9F-5488-4592-8C46-113182094733}"/>
          </ac:spMkLst>
        </pc:spChg>
        <pc:spChg chg="del">
          <ac:chgData name="Piotr Starczyński" userId="dc30f4bf-33af-43bd-8a93-22fb8b326249" providerId="ADAL" clId="{AA6DD698-9060-46DD-A0FA-191D2AEA1817}" dt="2021-05-11T15:29:12.709" v="37112" actId="478"/>
          <ac:spMkLst>
            <pc:docMk/>
            <pc:sldMk cId="1965462438" sldId="6014"/>
            <ac:spMk id="14" creationId="{084FC634-9528-4BD4-BCE7-9AF9F8AA3E4E}"/>
          </ac:spMkLst>
        </pc:spChg>
        <pc:spChg chg="del">
          <ac:chgData name="Piotr Starczyński" userId="dc30f4bf-33af-43bd-8a93-22fb8b326249" providerId="ADAL" clId="{AA6DD698-9060-46DD-A0FA-191D2AEA1817}" dt="2021-05-11T15:29:12.709" v="37112" actId="478"/>
          <ac:spMkLst>
            <pc:docMk/>
            <pc:sldMk cId="1965462438" sldId="6014"/>
            <ac:spMk id="15" creationId="{8789239C-08D2-4E44-8A0E-EAF65540B8C6}"/>
          </ac:spMkLst>
        </pc:spChg>
        <pc:spChg chg="del">
          <ac:chgData name="Piotr Starczyński" userId="dc30f4bf-33af-43bd-8a93-22fb8b326249" providerId="ADAL" clId="{AA6DD698-9060-46DD-A0FA-191D2AEA1817}" dt="2021-05-11T15:29:12.709" v="37112" actId="478"/>
          <ac:spMkLst>
            <pc:docMk/>
            <pc:sldMk cId="1965462438" sldId="6014"/>
            <ac:spMk id="17" creationId="{6A4F04DD-092A-41FF-8086-D39B5CB85F45}"/>
          </ac:spMkLst>
        </pc:spChg>
        <pc:spChg chg="del">
          <ac:chgData name="Piotr Starczyński" userId="dc30f4bf-33af-43bd-8a93-22fb8b326249" providerId="ADAL" clId="{AA6DD698-9060-46DD-A0FA-191D2AEA1817}" dt="2021-05-11T15:29:12.709" v="37112" actId="478"/>
          <ac:spMkLst>
            <pc:docMk/>
            <pc:sldMk cId="1965462438" sldId="6014"/>
            <ac:spMk id="18" creationId="{81AA9876-C720-43EC-B1F7-247BB2844D74}"/>
          </ac:spMkLst>
        </pc:spChg>
        <pc:spChg chg="del">
          <ac:chgData name="Piotr Starczyński" userId="dc30f4bf-33af-43bd-8a93-22fb8b326249" providerId="ADAL" clId="{AA6DD698-9060-46DD-A0FA-191D2AEA1817}" dt="2021-05-11T15:29:12.709" v="37112" actId="478"/>
          <ac:spMkLst>
            <pc:docMk/>
            <pc:sldMk cId="1965462438" sldId="6014"/>
            <ac:spMk id="19" creationId="{221E8360-CEE9-4045-879E-EFFF4DE0E63D}"/>
          </ac:spMkLst>
        </pc:spChg>
        <pc:spChg chg="del">
          <ac:chgData name="Piotr Starczyński" userId="dc30f4bf-33af-43bd-8a93-22fb8b326249" providerId="ADAL" clId="{AA6DD698-9060-46DD-A0FA-191D2AEA1817}" dt="2021-05-11T15:29:12.709" v="37112" actId="478"/>
          <ac:spMkLst>
            <pc:docMk/>
            <pc:sldMk cId="1965462438" sldId="6014"/>
            <ac:spMk id="20" creationId="{87E45C8A-3B7C-4B23-8822-1C2603B5DC1A}"/>
          </ac:spMkLst>
        </pc:spChg>
        <pc:spChg chg="del">
          <ac:chgData name="Piotr Starczyński" userId="dc30f4bf-33af-43bd-8a93-22fb8b326249" providerId="ADAL" clId="{AA6DD698-9060-46DD-A0FA-191D2AEA1817}" dt="2021-05-11T15:29:12.709" v="37112" actId="478"/>
          <ac:spMkLst>
            <pc:docMk/>
            <pc:sldMk cId="1965462438" sldId="6014"/>
            <ac:spMk id="23" creationId="{D8CEBCE3-E963-4C93-8129-D5152B12B477}"/>
          </ac:spMkLst>
        </pc:spChg>
        <pc:spChg chg="del">
          <ac:chgData name="Piotr Starczyński" userId="dc30f4bf-33af-43bd-8a93-22fb8b326249" providerId="ADAL" clId="{AA6DD698-9060-46DD-A0FA-191D2AEA1817}" dt="2021-05-11T15:29:12.709" v="37112" actId="478"/>
          <ac:spMkLst>
            <pc:docMk/>
            <pc:sldMk cId="1965462438" sldId="6014"/>
            <ac:spMk id="24" creationId="{081BB42C-ED08-4E7B-8C3D-7471E92DCDD3}"/>
          </ac:spMkLst>
        </pc:spChg>
        <pc:spChg chg="del">
          <ac:chgData name="Piotr Starczyński" userId="dc30f4bf-33af-43bd-8a93-22fb8b326249" providerId="ADAL" clId="{AA6DD698-9060-46DD-A0FA-191D2AEA1817}" dt="2021-05-11T15:29:12.709" v="37112" actId="478"/>
          <ac:spMkLst>
            <pc:docMk/>
            <pc:sldMk cId="1965462438" sldId="6014"/>
            <ac:spMk id="25" creationId="{AC563367-85DD-4C5D-B863-131B0B57389F}"/>
          </ac:spMkLst>
        </pc:spChg>
        <pc:spChg chg="del">
          <ac:chgData name="Piotr Starczyński" userId="dc30f4bf-33af-43bd-8a93-22fb8b326249" providerId="ADAL" clId="{AA6DD698-9060-46DD-A0FA-191D2AEA1817}" dt="2021-05-11T15:54:12.245" v="37405" actId="478"/>
          <ac:spMkLst>
            <pc:docMk/>
            <pc:sldMk cId="1965462438" sldId="6014"/>
            <ac:spMk id="27" creationId="{70FE355E-94BD-4B38-B63A-239F020F2DB7}"/>
          </ac:spMkLst>
        </pc:spChg>
        <pc:spChg chg="add mod">
          <ac:chgData name="Piotr Starczyński" userId="dc30f4bf-33af-43bd-8a93-22fb8b326249" providerId="ADAL" clId="{AA6DD698-9060-46DD-A0FA-191D2AEA1817}" dt="2021-05-11T15:54:58.901" v="37414" actId="1076"/>
          <ac:spMkLst>
            <pc:docMk/>
            <pc:sldMk cId="1965462438" sldId="6014"/>
            <ac:spMk id="32" creationId="{4D720527-B99E-484F-AE87-19B6C1B607A2}"/>
          </ac:spMkLst>
        </pc:spChg>
        <pc:spChg chg="add del mod">
          <ac:chgData name="Piotr Starczyński" userId="dc30f4bf-33af-43bd-8a93-22fb8b326249" providerId="ADAL" clId="{AA6DD698-9060-46DD-A0FA-191D2AEA1817}" dt="2021-05-11T15:54:09.313" v="37404" actId="478"/>
          <ac:spMkLst>
            <pc:docMk/>
            <pc:sldMk cId="1965462438" sldId="6014"/>
            <ac:spMk id="33" creationId="{3772E78E-8DAD-4AC7-9F1F-2A20A2DEF169}"/>
          </ac:spMkLst>
        </pc:spChg>
        <pc:spChg chg="add mod">
          <ac:chgData name="Piotr Starczyński" userId="dc30f4bf-33af-43bd-8a93-22fb8b326249" providerId="ADAL" clId="{AA6DD698-9060-46DD-A0FA-191D2AEA1817}" dt="2021-05-11T15:54:53.351" v="37413" actId="1076"/>
          <ac:spMkLst>
            <pc:docMk/>
            <pc:sldMk cId="1965462438" sldId="6014"/>
            <ac:spMk id="37" creationId="{3AE1D7C2-CCFD-4213-8B28-DA9A93D7CD9C}"/>
          </ac:spMkLst>
        </pc:spChg>
        <pc:spChg chg="add del mod">
          <ac:chgData name="Piotr Starczyński" userId="dc30f4bf-33af-43bd-8a93-22fb8b326249" providerId="ADAL" clId="{AA6DD698-9060-46DD-A0FA-191D2AEA1817}" dt="2021-05-11T15:54:12.245" v="37405" actId="478"/>
          <ac:spMkLst>
            <pc:docMk/>
            <pc:sldMk cId="1965462438" sldId="6014"/>
            <ac:spMk id="52" creationId="{A574F952-D801-409A-BA69-7D634BEB9D26}"/>
          </ac:spMkLst>
        </pc:spChg>
        <pc:spChg chg="add del mod">
          <ac:chgData name="Piotr Starczyński" userId="dc30f4bf-33af-43bd-8a93-22fb8b326249" providerId="ADAL" clId="{AA6DD698-9060-46DD-A0FA-191D2AEA1817}" dt="2021-05-11T15:54:12.245" v="37405" actId="478"/>
          <ac:spMkLst>
            <pc:docMk/>
            <pc:sldMk cId="1965462438" sldId="6014"/>
            <ac:spMk id="53" creationId="{CD6F8893-44D2-4711-B1A4-27902AA0F128}"/>
          </ac:spMkLst>
        </pc:spChg>
        <pc:spChg chg="add del mod">
          <ac:chgData name="Piotr Starczyński" userId="dc30f4bf-33af-43bd-8a93-22fb8b326249" providerId="ADAL" clId="{AA6DD698-9060-46DD-A0FA-191D2AEA1817}" dt="2021-05-11T15:54:12.245" v="37405" actId="478"/>
          <ac:spMkLst>
            <pc:docMk/>
            <pc:sldMk cId="1965462438" sldId="6014"/>
            <ac:spMk id="57" creationId="{8622A580-5C2F-4955-A28C-B3C53A91CFCB}"/>
          </ac:spMkLst>
        </pc:spChg>
        <pc:spChg chg="del">
          <ac:chgData name="Piotr Starczyński" userId="dc30f4bf-33af-43bd-8a93-22fb8b326249" providerId="ADAL" clId="{AA6DD698-9060-46DD-A0FA-191D2AEA1817}" dt="2021-05-11T15:29:12.709" v="37112" actId="478"/>
          <ac:spMkLst>
            <pc:docMk/>
            <pc:sldMk cId="1965462438" sldId="6014"/>
            <ac:spMk id="60" creationId="{63C35F1E-E767-4294-96A9-7864B76C32CC}"/>
          </ac:spMkLst>
        </pc:spChg>
        <pc:spChg chg="add del mod">
          <ac:chgData name="Piotr Starczyński" userId="dc30f4bf-33af-43bd-8a93-22fb8b326249" providerId="ADAL" clId="{AA6DD698-9060-46DD-A0FA-191D2AEA1817}" dt="2021-05-11T15:54:12.245" v="37405" actId="478"/>
          <ac:spMkLst>
            <pc:docMk/>
            <pc:sldMk cId="1965462438" sldId="6014"/>
            <ac:spMk id="62" creationId="{1ADD5A0E-B38D-403A-BE45-00AE3468D854}"/>
          </ac:spMkLst>
        </pc:spChg>
        <pc:spChg chg="del">
          <ac:chgData name="Piotr Starczyński" userId="dc30f4bf-33af-43bd-8a93-22fb8b326249" providerId="ADAL" clId="{AA6DD698-9060-46DD-A0FA-191D2AEA1817}" dt="2021-05-11T15:29:12.709" v="37112" actId="478"/>
          <ac:spMkLst>
            <pc:docMk/>
            <pc:sldMk cId="1965462438" sldId="6014"/>
            <ac:spMk id="64" creationId="{C1FBB254-C699-4999-B5C1-5B9A5770B20C}"/>
          </ac:spMkLst>
        </pc:spChg>
        <pc:spChg chg="del">
          <ac:chgData name="Piotr Starczyński" userId="dc30f4bf-33af-43bd-8a93-22fb8b326249" providerId="ADAL" clId="{AA6DD698-9060-46DD-A0FA-191D2AEA1817}" dt="2021-05-11T15:29:12.709" v="37112" actId="478"/>
          <ac:spMkLst>
            <pc:docMk/>
            <pc:sldMk cId="1965462438" sldId="6014"/>
            <ac:spMk id="65" creationId="{47FB8E05-EBA6-4EEA-87B1-A7A0723F3CA3}"/>
          </ac:spMkLst>
        </pc:spChg>
        <pc:spChg chg="del">
          <ac:chgData name="Piotr Starczyński" userId="dc30f4bf-33af-43bd-8a93-22fb8b326249" providerId="ADAL" clId="{AA6DD698-9060-46DD-A0FA-191D2AEA1817}" dt="2021-05-11T15:29:12.709" v="37112" actId="478"/>
          <ac:spMkLst>
            <pc:docMk/>
            <pc:sldMk cId="1965462438" sldId="6014"/>
            <ac:spMk id="71" creationId="{1D025E5B-2924-4F82-B476-166421CB5896}"/>
          </ac:spMkLst>
        </pc:spChg>
        <pc:spChg chg="del">
          <ac:chgData name="Piotr Starczyński" userId="dc30f4bf-33af-43bd-8a93-22fb8b326249" providerId="ADAL" clId="{AA6DD698-9060-46DD-A0FA-191D2AEA1817}" dt="2021-05-11T15:29:12.709" v="37112" actId="478"/>
          <ac:spMkLst>
            <pc:docMk/>
            <pc:sldMk cId="1965462438" sldId="6014"/>
            <ac:spMk id="72" creationId="{02953543-06DB-469D-8FF4-710397984E3E}"/>
          </ac:spMkLst>
        </pc:spChg>
        <pc:spChg chg="add del mod">
          <ac:chgData name="Piotr Starczyński" userId="dc30f4bf-33af-43bd-8a93-22fb8b326249" providerId="ADAL" clId="{AA6DD698-9060-46DD-A0FA-191D2AEA1817}" dt="2021-05-11T15:54:12.245" v="37405" actId="478"/>
          <ac:spMkLst>
            <pc:docMk/>
            <pc:sldMk cId="1965462438" sldId="6014"/>
            <ac:spMk id="73" creationId="{3645080F-74DD-4B0D-8F4E-65FCC59CDE95}"/>
          </ac:spMkLst>
        </pc:spChg>
        <pc:spChg chg="add del mod">
          <ac:chgData name="Piotr Starczyński" userId="dc30f4bf-33af-43bd-8a93-22fb8b326249" providerId="ADAL" clId="{AA6DD698-9060-46DD-A0FA-191D2AEA1817}" dt="2021-05-11T15:54:12.245" v="37405" actId="478"/>
          <ac:spMkLst>
            <pc:docMk/>
            <pc:sldMk cId="1965462438" sldId="6014"/>
            <ac:spMk id="78" creationId="{506A73E1-F2C0-4848-9311-115F34905D90}"/>
          </ac:spMkLst>
        </pc:spChg>
        <pc:spChg chg="add mod">
          <ac:chgData name="Piotr Starczyński" userId="dc30f4bf-33af-43bd-8a93-22fb8b326249" providerId="ADAL" clId="{AA6DD698-9060-46DD-A0FA-191D2AEA1817}" dt="2021-05-11T15:47:27.758" v="37301" actId="571"/>
          <ac:spMkLst>
            <pc:docMk/>
            <pc:sldMk cId="1965462438" sldId="6014"/>
            <ac:spMk id="79" creationId="{38933CC2-47A6-4678-A364-C8AB38AD9027}"/>
          </ac:spMkLst>
        </pc:spChg>
        <pc:spChg chg="add del mod">
          <ac:chgData name="Piotr Starczyński" userId="dc30f4bf-33af-43bd-8a93-22fb8b326249" providerId="ADAL" clId="{AA6DD698-9060-46DD-A0FA-191D2AEA1817}" dt="2021-05-11T15:54:12.245" v="37405" actId="478"/>
          <ac:spMkLst>
            <pc:docMk/>
            <pc:sldMk cId="1965462438" sldId="6014"/>
            <ac:spMk id="83" creationId="{F5BAF32C-4AFB-4AC9-8984-7531A5410F30}"/>
          </ac:spMkLst>
        </pc:spChg>
        <pc:spChg chg="add mod">
          <ac:chgData name="Piotr Starczyński" userId="dc30f4bf-33af-43bd-8a93-22fb8b326249" providerId="ADAL" clId="{AA6DD698-9060-46DD-A0FA-191D2AEA1817}" dt="2021-05-11T15:55:11.834" v="37417" actId="14100"/>
          <ac:spMkLst>
            <pc:docMk/>
            <pc:sldMk cId="1965462438" sldId="6014"/>
            <ac:spMk id="87" creationId="{0DFFB1DF-4C0D-4723-9FA2-EA8BF264B833}"/>
          </ac:spMkLst>
        </pc:spChg>
        <pc:spChg chg="add mod">
          <ac:chgData name="Piotr Starczyński" userId="dc30f4bf-33af-43bd-8a93-22fb8b326249" providerId="ADAL" clId="{AA6DD698-9060-46DD-A0FA-191D2AEA1817}" dt="2021-05-11T15:55:14.171" v="37419" actId="571"/>
          <ac:spMkLst>
            <pc:docMk/>
            <pc:sldMk cId="1965462438" sldId="6014"/>
            <ac:spMk id="89" creationId="{BAB34D3B-1688-4F6D-8F9C-F68E341FB57B}"/>
          </ac:spMkLst>
        </pc:spChg>
        <pc:spChg chg="add mod">
          <ac:chgData name="Piotr Starczyński" userId="dc30f4bf-33af-43bd-8a93-22fb8b326249" providerId="ADAL" clId="{AA6DD698-9060-46DD-A0FA-191D2AEA1817}" dt="2021-05-11T15:59:58.655" v="37964" actId="14100"/>
          <ac:spMkLst>
            <pc:docMk/>
            <pc:sldMk cId="1965462438" sldId="6014"/>
            <ac:spMk id="90" creationId="{C1145F13-46F9-4EBF-B7FB-B163D61DBE04}"/>
          </ac:spMkLst>
        </pc:spChg>
        <pc:spChg chg="add del mod">
          <ac:chgData name="Piotr Starczyński" userId="dc30f4bf-33af-43bd-8a93-22fb8b326249" providerId="ADAL" clId="{AA6DD698-9060-46DD-A0FA-191D2AEA1817}" dt="2021-05-11T15:56:47.353" v="37583" actId="478"/>
          <ac:spMkLst>
            <pc:docMk/>
            <pc:sldMk cId="1965462438" sldId="6014"/>
            <ac:spMk id="91" creationId="{4BB3D69D-3B7B-46DC-9582-D05BE3142AE2}"/>
          </ac:spMkLst>
        </pc:spChg>
        <pc:spChg chg="add mod">
          <ac:chgData name="Piotr Starczyński" userId="dc30f4bf-33af-43bd-8a93-22fb8b326249" providerId="ADAL" clId="{AA6DD698-9060-46DD-A0FA-191D2AEA1817}" dt="2021-05-11T15:58:02.626" v="37644" actId="1076"/>
          <ac:spMkLst>
            <pc:docMk/>
            <pc:sldMk cId="1965462438" sldId="6014"/>
            <ac:spMk id="92" creationId="{196F4701-4B6B-442E-9542-7F8A1E5BE291}"/>
          </ac:spMkLst>
        </pc:spChg>
        <pc:spChg chg="add mod">
          <ac:chgData name="Piotr Starczyński" userId="dc30f4bf-33af-43bd-8a93-22fb8b326249" providerId="ADAL" clId="{AA6DD698-9060-46DD-A0FA-191D2AEA1817}" dt="2021-05-11T15:59:58.655" v="37964" actId="14100"/>
          <ac:spMkLst>
            <pc:docMk/>
            <pc:sldMk cId="1965462438" sldId="6014"/>
            <ac:spMk id="100" creationId="{C2E1279F-84C8-4350-8B7A-0B6EBB039F09}"/>
          </ac:spMkLst>
        </pc:spChg>
        <pc:picChg chg="add del mod">
          <ac:chgData name="Piotr Starczyński" userId="dc30f4bf-33af-43bd-8a93-22fb8b326249" providerId="ADAL" clId="{AA6DD698-9060-46DD-A0FA-191D2AEA1817}" dt="2021-05-11T15:56:46.161" v="37582" actId="478"/>
          <ac:picMkLst>
            <pc:docMk/>
            <pc:sldMk cId="1965462438" sldId="6014"/>
            <ac:picMk id="3" creationId="{D29F6D63-701F-4ADB-A8A7-892C7549C630}"/>
          </ac:picMkLst>
        </pc:picChg>
        <pc:picChg chg="add mod">
          <ac:chgData name="Piotr Starczyński" userId="dc30f4bf-33af-43bd-8a93-22fb8b326249" providerId="ADAL" clId="{AA6DD698-9060-46DD-A0FA-191D2AEA1817}" dt="2021-05-11T15:55:29.274" v="37424" actId="1037"/>
          <ac:picMkLst>
            <pc:docMk/>
            <pc:sldMk cId="1965462438" sldId="6014"/>
            <ac:picMk id="7" creationId="{8043B5C0-73EF-4756-97AB-B715249F3CDF}"/>
          </ac:picMkLst>
        </pc:picChg>
        <pc:picChg chg="del">
          <ac:chgData name="Piotr Starczyński" userId="dc30f4bf-33af-43bd-8a93-22fb8b326249" providerId="ADAL" clId="{AA6DD698-9060-46DD-A0FA-191D2AEA1817}" dt="2021-05-11T15:29:08.458" v="37111" actId="478"/>
          <ac:picMkLst>
            <pc:docMk/>
            <pc:sldMk cId="1965462438" sldId="6014"/>
            <ac:picMk id="8" creationId="{6059E09B-9FA8-48D7-B135-741FDD435630}"/>
          </ac:picMkLst>
        </pc:picChg>
        <pc:picChg chg="add del mod">
          <ac:chgData name="Piotr Starczyński" userId="dc30f4bf-33af-43bd-8a93-22fb8b326249" providerId="ADAL" clId="{AA6DD698-9060-46DD-A0FA-191D2AEA1817}" dt="2021-05-11T15:54:04.930" v="37402" actId="478"/>
          <ac:picMkLst>
            <pc:docMk/>
            <pc:sldMk cId="1965462438" sldId="6014"/>
            <ac:picMk id="11" creationId="{E03A3337-F52F-4312-A5DE-2C2632063A55}"/>
          </ac:picMkLst>
        </pc:picChg>
        <pc:picChg chg="add del mod">
          <ac:chgData name="Piotr Starczyński" userId="dc30f4bf-33af-43bd-8a93-22fb8b326249" providerId="ADAL" clId="{AA6DD698-9060-46DD-A0FA-191D2AEA1817}" dt="2021-05-11T15:54:05.714" v="37403" actId="478"/>
          <ac:picMkLst>
            <pc:docMk/>
            <pc:sldMk cId="1965462438" sldId="6014"/>
            <ac:picMk id="13" creationId="{33E7C838-8F19-4805-ACB3-3E1FF85D0AA4}"/>
          </ac:picMkLst>
        </pc:picChg>
        <pc:picChg chg="add del mod modCrop">
          <ac:chgData name="Piotr Starczyński" userId="dc30f4bf-33af-43bd-8a93-22fb8b326249" providerId="ADAL" clId="{AA6DD698-9060-46DD-A0FA-191D2AEA1817}" dt="2021-05-11T15:54:04.464" v="37401" actId="478"/>
          <ac:picMkLst>
            <pc:docMk/>
            <pc:sldMk cId="1965462438" sldId="6014"/>
            <ac:picMk id="38" creationId="{1565A137-B8A6-4E9B-B04A-0DDC9A2A72CC}"/>
          </ac:picMkLst>
        </pc:picChg>
        <pc:picChg chg="add mod">
          <ac:chgData name="Piotr Starczyński" userId="dc30f4bf-33af-43bd-8a93-22fb8b326249" providerId="ADAL" clId="{AA6DD698-9060-46DD-A0FA-191D2AEA1817}" dt="2021-05-11T15:55:14.171" v="37419" actId="571"/>
          <ac:picMkLst>
            <pc:docMk/>
            <pc:sldMk cId="1965462438" sldId="6014"/>
            <ac:picMk id="88" creationId="{B68E8F23-2DA1-4F46-83F8-3AE3B2739F72}"/>
          </ac:picMkLst>
        </pc:picChg>
        <pc:cxnChg chg="del mod">
          <ac:chgData name="Piotr Starczyński" userId="dc30f4bf-33af-43bd-8a93-22fb8b326249" providerId="ADAL" clId="{AA6DD698-9060-46DD-A0FA-191D2AEA1817}" dt="2021-05-11T15:29:12.709" v="37112" actId="478"/>
          <ac:cxnSpMkLst>
            <pc:docMk/>
            <pc:sldMk cId="1965462438" sldId="6014"/>
            <ac:cxnSpMk id="21" creationId="{5CA81A6F-B752-45C6-9B01-18C09ECD0661}"/>
          </ac:cxnSpMkLst>
        </pc:cxnChg>
        <pc:cxnChg chg="add del mod">
          <ac:chgData name="Piotr Starczyński" userId="dc30f4bf-33af-43bd-8a93-22fb8b326249" providerId="ADAL" clId="{AA6DD698-9060-46DD-A0FA-191D2AEA1817}" dt="2021-05-11T15:54:12.245" v="37405" actId="478"/>
          <ac:cxnSpMkLst>
            <pc:docMk/>
            <pc:sldMk cId="1965462438" sldId="6014"/>
            <ac:cxnSpMk id="22" creationId="{B235455C-EB10-451D-88D4-70D7A382B20A}"/>
          </ac:cxnSpMkLst>
        </pc:cxnChg>
        <pc:cxnChg chg="del mod">
          <ac:chgData name="Piotr Starczyński" userId="dc30f4bf-33af-43bd-8a93-22fb8b326249" providerId="ADAL" clId="{AA6DD698-9060-46DD-A0FA-191D2AEA1817}" dt="2021-05-11T15:29:12.709" v="37112" actId="478"/>
          <ac:cxnSpMkLst>
            <pc:docMk/>
            <pc:sldMk cId="1965462438" sldId="6014"/>
            <ac:cxnSpMk id="26" creationId="{6AFAA6D4-D53E-4D80-82E7-30F114EC6235}"/>
          </ac:cxnSpMkLst>
        </pc:cxnChg>
        <pc:cxnChg chg="del mod">
          <ac:chgData name="Piotr Starczyński" userId="dc30f4bf-33af-43bd-8a93-22fb8b326249" providerId="ADAL" clId="{AA6DD698-9060-46DD-A0FA-191D2AEA1817}" dt="2021-05-11T15:29:12.709" v="37112" actId="478"/>
          <ac:cxnSpMkLst>
            <pc:docMk/>
            <pc:sldMk cId="1965462438" sldId="6014"/>
            <ac:cxnSpMk id="28" creationId="{6C26DFA2-5278-40C3-A603-1802E643D0FB}"/>
          </ac:cxnSpMkLst>
        </pc:cxnChg>
        <pc:cxnChg chg="del mod">
          <ac:chgData name="Piotr Starczyński" userId="dc30f4bf-33af-43bd-8a93-22fb8b326249" providerId="ADAL" clId="{AA6DD698-9060-46DD-A0FA-191D2AEA1817}" dt="2021-05-11T15:29:12.709" v="37112" actId="478"/>
          <ac:cxnSpMkLst>
            <pc:docMk/>
            <pc:sldMk cId="1965462438" sldId="6014"/>
            <ac:cxnSpMk id="31" creationId="{9907918C-14E4-41D2-99C5-E0026928BB27}"/>
          </ac:cxnSpMkLst>
        </pc:cxnChg>
        <pc:cxnChg chg="del mod">
          <ac:chgData name="Piotr Starczyński" userId="dc30f4bf-33af-43bd-8a93-22fb8b326249" providerId="ADAL" clId="{AA6DD698-9060-46DD-A0FA-191D2AEA1817}" dt="2021-05-11T15:29:12.709" v="37112" actId="478"/>
          <ac:cxnSpMkLst>
            <pc:docMk/>
            <pc:sldMk cId="1965462438" sldId="6014"/>
            <ac:cxnSpMk id="35" creationId="{117DB463-D30F-44D5-9643-56B1073BF87E}"/>
          </ac:cxnSpMkLst>
        </pc:cxnChg>
        <pc:cxnChg chg="del mod">
          <ac:chgData name="Piotr Starczyński" userId="dc30f4bf-33af-43bd-8a93-22fb8b326249" providerId="ADAL" clId="{AA6DD698-9060-46DD-A0FA-191D2AEA1817}" dt="2021-05-11T15:29:12.709" v="37112" actId="478"/>
          <ac:cxnSpMkLst>
            <pc:docMk/>
            <pc:sldMk cId="1965462438" sldId="6014"/>
            <ac:cxnSpMk id="50" creationId="{5E9ABD66-9791-4B3E-935C-28FA411932CD}"/>
          </ac:cxnSpMkLst>
        </pc:cxnChg>
        <pc:cxnChg chg="del mod">
          <ac:chgData name="Piotr Starczyński" userId="dc30f4bf-33af-43bd-8a93-22fb8b326249" providerId="ADAL" clId="{AA6DD698-9060-46DD-A0FA-191D2AEA1817}" dt="2021-05-11T15:29:12.709" v="37112" actId="478"/>
          <ac:cxnSpMkLst>
            <pc:docMk/>
            <pc:sldMk cId="1965462438" sldId="6014"/>
            <ac:cxnSpMk id="51" creationId="{91A31687-C482-46B3-8126-779DE87C7CF3}"/>
          </ac:cxnSpMkLst>
        </pc:cxnChg>
        <pc:cxnChg chg="del mod">
          <ac:chgData name="Piotr Starczyński" userId="dc30f4bf-33af-43bd-8a93-22fb8b326249" providerId="ADAL" clId="{AA6DD698-9060-46DD-A0FA-191D2AEA1817}" dt="2021-05-11T15:29:12.709" v="37112" actId="478"/>
          <ac:cxnSpMkLst>
            <pc:docMk/>
            <pc:sldMk cId="1965462438" sldId="6014"/>
            <ac:cxnSpMk id="56" creationId="{0EC1486A-F7CB-4752-B84C-77C2315C7594}"/>
          </ac:cxnSpMkLst>
        </pc:cxnChg>
        <pc:cxnChg chg="add del mod">
          <ac:chgData name="Piotr Starczyński" userId="dc30f4bf-33af-43bd-8a93-22fb8b326249" providerId="ADAL" clId="{AA6DD698-9060-46DD-A0FA-191D2AEA1817}" dt="2021-05-11T15:54:12.245" v="37405" actId="478"/>
          <ac:cxnSpMkLst>
            <pc:docMk/>
            <pc:sldMk cId="1965462438" sldId="6014"/>
            <ac:cxnSpMk id="58" creationId="{55BCB5B2-8DEE-4DD0-B5D8-0354351EF96A}"/>
          </ac:cxnSpMkLst>
        </pc:cxnChg>
        <pc:cxnChg chg="del mod">
          <ac:chgData name="Piotr Starczyński" userId="dc30f4bf-33af-43bd-8a93-22fb8b326249" providerId="ADAL" clId="{AA6DD698-9060-46DD-A0FA-191D2AEA1817}" dt="2021-05-11T15:29:12.709" v="37112" actId="478"/>
          <ac:cxnSpMkLst>
            <pc:docMk/>
            <pc:sldMk cId="1965462438" sldId="6014"/>
            <ac:cxnSpMk id="61" creationId="{F9BF7E14-3034-44DE-A193-91ADEA99209A}"/>
          </ac:cxnSpMkLst>
        </pc:cxnChg>
        <pc:cxnChg chg="add del mod">
          <ac:chgData name="Piotr Starczyński" userId="dc30f4bf-33af-43bd-8a93-22fb8b326249" providerId="ADAL" clId="{AA6DD698-9060-46DD-A0FA-191D2AEA1817}" dt="2021-05-11T15:54:12.245" v="37405" actId="478"/>
          <ac:cxnSpMkLst>
            <pc:docMk/>
            <pc:sldMk cId="1965462438" sldId="6014"/>
            <ac:cxnSpMk id="63" creationId="{4C56953E-6AE1-4D51-84A4-5620B036168E}"/>
          </ac:cxnSpMkLst>
        </pc:cxnChg>
        <pc:cxnChg chg="add del mod">
          <ac:chgData name="Piotr Starczyński" userId="dc30f4bf-33af-43bd-8a93-22fb8b326249" providerId="ADAL" clId="{AA6DD698-9060-46DD-A0FA-191D2AEA1817}" dt="2021-05-11T15:54:12.245" v="37405" actId="478"/>
          <ac:cxnSpMkLst>
            <pc:docMk/>
            <pc:sldMk cId="1965462438" sldId="6014"/>
            <ac:cxnSpMk id="74" creationId="{0C08E97B-2004-4E3C-A8E6-A6926E1D2A52}"/>
          </ac:cxnSpMkLst>
        </pc:cxnChg>
        <pc:cxnChg chg="add del mod">
          <ac:chgData name="Piotr Starczyński" userId="dc30f4bf-33af-43bd-8a93-22fb8b326249" providerId="ADAL" clId="{AA6DD698-9060-46DD-A0FA-191D2AEA1817}" dt="2021-05-11T15:54:12.245" v="37405" actId="478"/>
          <ac:cxnSpMkLst>
            <pc:docMk/>
            <pc:sldMk cId="1965462438" sldId="6014"/>
            <ac:cxnSpMk id="81" creationId="{405D47FD-8581-49FD-BCE5-46182F9C0E06}"/>
          </ac:cxnSpMkLst>
        </pc:cxnChg>
        <pc:cxnChg chg="add del mod">
          <ac:chgData name="Piotr Starczyński" userId="dc30f4bf-33af-43bd-8a93-22fb8b326249" providerId="ADAL" clId="{AA6DD698-9060-46DD-A0FA-191D2AEA1817}" dt="2021-05-11T15:54:12.245" v="37405" actId="478"/>
          <ac:cxnSpMkLst>
            <pc:docMk/>
            <pc:sldMk cId="1965462438" sldId="6014"/>
            <ac:cxnSpMk id="84" creationId="{0F8300A0-4DA5-4A62-A5A7-DA7F88743945}"/>
          </ac:cxnSpMkLst>
        </pc:cxnChg>
        <pc:cxnChg chg="add del mod">
          <ac:chgData name="Piotr Starczyński" userId="dc30f4bf-33af-43bd-8a93-22fb8b326249" providerId="ADAL" clId="{AA6DD698-9060-46DD-A0FA-191D2AEA1817}" dt="2021-05-11T15:57:33.188" v="37635" actId="478"/>
          <ac:cxnSpMkLst>
            <pc:docMk/>
            <pc:sldMk cId="1965462438" sldId="6014"/>
            <ac:cxnSpMk id="94" creationId="{BB76263D-8ACA-46BC-BC08-CA117EEC4C84}"/>
          </ac:cxnSpMkLst>
        </pc:cxnChg>
        <pc:cxnChg chg="add mod">
          <ac:chgData name="Piotr Starczyński" userId="dc30f4bf-33af-43bd-8a93-22fb8b326249" providerId="ADAL" clId="{AA6DD698-9060-46DD-A0FA-191D2AEA1817}" dt="2021-05-11T15:58:02.626" v="37644" actId="1076"/>
          <ac:cxnSpMkLst>
            <pc:docMk/>
            <pc:sldMk cId="1965462438" sldId="6014"/>
            <ac:cxnSpMk id="96" creationId="{DCBB9B77-07DE-4C56-8F81-154C3EA63CF4}"/>
          </ac:cxnSpMkLst>
        </pc:cxnChg>
        <pc:cxnChg chg="add mod">
          <ac:chgData name="Piotr Starczyński" userId="dc30f4bf-33af-43bd-8a93-22fb8b326249" providerId="ADAL" clId="{AA6DD698-9060-46DD-A0FA-191D2AEA1817}" dt="2021-05-11T15:59:58.655" v="37964" actId="14100"/>
          <ac:cxnSpMkLst>
            <pc:docMk/>
            <pc:sldMk cId="1965462438" sldId="6014"/>
            <ac:cxnSpMk id="101" creationId="{2C754548-FA17-4E1A-8F08-71E877ECC923}"/>
          </ac:cxnSpMkLst>
        </pc:cxnChg>
      </pc:sldChg>
      <pc:sldChg chg="addSp delSp modSp add mod modNotesTx">
        <pc:chgData name="Piotr Starczyński" userId="dc30f4bf-33af-43bd-8a93-22fb8b326249" providerId="ADAL" clId="{AA6DD698-9060-46DD-A0FA-191D2AEA1817}" dt="2021-05-11T15:59:42.473" v="37959" actId="20577"/>
        <pc:sldMkLst>
          <pc:docMk/>
          <pc:sldMk cId="546992640" sldId="6015"/>
        </pc:sldMkLst>
        <pc:spChg chg="mod">
          <ac:chgData name="Piotr Starczyński" userId="dc30f4bf-33af-43bd-8a93-22fb8b326249" providerId="ADAL" clId="{AA6DD698-9060-46DD-A0FA-191D2AEA1817}" dt="2021-05-11T15:49:19.969" v="37347" actId="14100"/>
          <ac:spMkLst>
            <pc:docMk/>
            <pc:sldMk cId="546992640" sldId="6015"/>
            <ac:spMk id="10" creationId="{48910E9F-5488-4592-8C46-113182094733}"/>
          </ac:spMkLst>
        </pc:spChg>
        <pc:spChg chg="mod">
          <ac:chgData name="Piotr Starczyński" userId="dc30f4bf-33af-43bd-8a93-22fb8b326249" providerId="ADAL" clId="{AA6DD698-9060-46DD-A0FA-191D2AEA1817}" dt="2021-05-11T15:49:35.621" v="37352" actId="1076"/>
          <ac:spMkLst>
            <pc:docMk/>
            <pc:sldMk cId="546992640" sldId="6015"/>
            <ac:spMk id="27" creationId="{70FE355E-94BD-4B38-B63A-239F020F2DB7}"/>
          </ac:spMkLst>
        </pc:spChg>
        <pc:spChg chg="del">
          <ac:chgData name="Piotr Starczyński" userId="dc30f4bf-33af-43bd-8a93-22fb8b326249" providerId="ADAL" clId="{AA6DD698-9060-46DD-A0FA-191D2AEA1817}" dt="2021-05-11T15:49:28.338" v="37351" actId="478"/>
          <ac:spMkLst>
            <pc:docMk/>
            <pc:sldMk cId="546992640" sldId="6015"/>
            <ac:spMk id="32" creationId="{4D720527-B99E-484F-AE87-19B6C1B607A2}"/>
          </ac:spMkLst>
        </pc:spChg>
        <pc:spChg chg="mod">
          <ac:chgData name="Piotr Starczyński" userId="dc30f4bf-33af-43bd-8a93-22fb8b326249" providerId="ADAL" clId="{AA6DD698-9060-46DD-A0FA-191D2AEA1817}" dt="2021-05-11T15:49:35.621" v="37352" actId="1076"/>
          <ac:spMkLst>
            <pc:docMk/>
            <pc:sldMk cId="546992640" sldId="6015"/>
            <ac:spMk id="33" creationId="{3772E78E-8DAD-4AC7-9F1F-2A20A2DEF169}"/>
          </ac:spMkLst>
        </pc:spChg>
        <pc:spChg chg="del">
          <ac:chgData name="Piotr Starczyński" userId="dc30f4bf-33af-43bd-8a93-22fb8b326249" providerId="ADAL" clId="{AA6DD698-9060-46DD-A0FA-191D2AEA1817}" dt="2021-05-11T15:49:26.778" v="37350" actId="478"/>
          <ac:spMkLst>
            <pc:docMk/>
            <pc:sldMk cId="546992640" sldId="6015"/>
            <ac:spMk id="37" creationId="{3AE1D7C2-CCFD-4213-8B28-DA9A93D7CD9C}"/>
          </ac:spMkLst>
        </pc:spChg>
        <pc:spChg chg="add del mod">
          <ac:chgData name="Piotr Starczyński" userId="dc30f4bf-33af-43bd-8a93-22fb8b326249" providerId="ADAL" clId="{AA6DD698-9060-46DD-A0FA-191D2AEA1817}" dt="2021-05-11T15:53:20.799" v="37396" actId="478"/>
          <ac:spMkLst>
            <pc:docMk/>
            <pc:sldMk cId="546992640" sldId="6015"/>
            <ac:spMk id="50" creationId="{0ABBFE49-E73B-467D-AC6B-6890D22F5741}"/>
          </ac:spMkLst>
        </pc:spChg>
        <pc:spChg chg="mod">
          <ac:chgData name="Piotr Starczyński" userId="dc30f4bf-33af-43bd-8a93-22fb8b326249" providerId="ADAL" clId="{AA6DD698-9060-46DD-A0FA-191D2AEA1817}" dt="2021-05-11T15:51:28.725" v="37379" actId="1076"/>
          <ac:spMkLst>
            <pc:docMk/>
            <pc:sldMk cId="546992640" sldId="6015"/>
            <ac:spMk id="52" creationId="{A574F952-D801-409A-BA69-7D634BEB9D26}"/>
          </ac:spMkLst>
        </pc:spChg>
        <pc:spChg chg="mod">
          <ac:chgData name="Piotr Starczyński" userId="dc30f4bf-33af-43bd-8a93-22fb8b326249" providerId="ADAL" clId="{AA6DD698-9060-46DD-A0FA-191D2AEA1817}" dt="2021-05-11T15:53:35.767" v="37397" actId="1076"/>
          <ac:spMkLst>
            <pc:docMk/>
            <pc:sldMk cId="546992640" sldId="6015"/>
            <ac:spMk id="53" creationId="{CD6F8893-44D2-4711-B1A4-27902AA0F128}"/>
          </ac:spMkLst>
        </pc:spChg>
        <pc:spChg chg="mod">
          <ac:chgData name="Piotr Starczyński" userId="dc30f4bf-33af-43bd-8a93-22fb8b326249" providerId="ADAL" clId="{AA6DD698-9060-46DD-A0FA-191D2AEA1817}" dt="2021-05-11T15:53:35.767" v="37397" actId="1076"/>
          <ac:spMkLst>
            <pc:docMk/>
            <pc:sldMk cId="546992640" sldId="6015"/>
            <ac:spMk id="57" creationId="{8622A580-5C2F-4955-A28C-B3C53A91CFCB}"/>
          </ac:spMkLst>
        </pc:spChg>
        <pc:spChg chg="mod">
          <ac:chgData name="Piotr Starczyński" userId="dc30f4bf-33af-43bd-8a93-22fb8b326249" providerId="ADAL" clId="{AA6DD698-9060-46DD-A0FA-191D2AEA1817}" dt="2021-05-11T15:53:35.767" v="37397" actId="1076"/>
          <ac:spMkLst>
            <pc:docMk/>
            <pc:sldMk cId="546992640" sldId="6015"/>
            <ac:spMk id="62" creationId="{1ADD5A0E-B38D-403A-BE45-00AE3468D854}"/>
          </ac:spMkLst>
        </pc:spChg>
        <pc:spChg chg="mod">
          <ac:chgData name="Piotr Starczyński" userId="dc30f4bf-33af-43bd-8a93-22fb8b326249" providerId="ADAL" clId="{AA6DD698-9060-46DD-A0FA-191D2AEA1817}" dt="2021-05-11T15:51:48.796" v="37383" actId="1076"/>
          <ac:spMkLst>
            <pc:docMk/>
            <pc:sldMk cId="546992640" sldId="6015"/>
            <ac:spMk id="73" creationId="{3645080F-74DD-4B0D-8F4E-65FCC59CDE95}"/>
          </ac:spMkLst>
        </pc:spChg>
        <pc:spChg chg="mod">
          <ac:chgData name="Piotr Starczyński" userId="dc30f4bf-33af-43bd-8a93-22fb8b326249" providerId="ADAL" clId="{AA6DD698-9060-46DD-A0FA-191D2AEA1817}" dt="2021-05-11T15:52:36.991" v="37393" actId="14100"/>
          <ac:spMkLst>
            <pc:docMk/>
            <pc:sldMk cId="546992640" sldId="6015"/>
            <ac:spMk id="78" creationId="{506A73E1-F2C0-4848-9311-115F34905D90}"/>
          </ac:spMkLst>
        </pc:spChg>
        <pc:spChg chg="mod">
          <ac:chgData name="Piotr Starczyński" userId="dc30f4bf-33af-43bd-8a93-22fb8b326249" providerId="ADAL" clId="{AA6DD698-9060-46DD-A0FA-191D2AEA1817}" dt="2021-05-11T15:52:06.990" v="37389" actId="14100"/>
          <ac:spMkLst>
            <pc:docMk/>
            <pc:sldMk cId="546992640" sldId="6015"/>
            <ac:spMk id="83" creationId="{F5BAF32C-4AFB-4AC9-8984-7531A5410F30}"/>
          </ac:spMkLst>
        </pc:spChg>
        <pc:picChg chg="del">
          <ac:chgData name="Piotr Starczyński" userId="dc30f4bf-33af-43bd-8a93-22fb8b326249" providerId="ADAL" clId="{AA6DD698-9060-46DD-A0FA-191D2AEA1817}" dt="2021-05-11T15:49:22.021" v="37348" actId="478"/>
          <ac:picMkLst>
            <pc:docMk/>
            <pc:sldMk cId="546992640" sldId="6015"/>
            <ac:picMk id="3" creationId="{D29F6D63-701F-4ADB-A8A7-892C7549C630}"/>
          </ac:picMkLst>
        </pc:picChg>
        <pc:picChg chg="del">
          <ac:chgData name="Piotr Starczyński" userId="dc30f4bf-33af-43bd-8a93-22fb8b326249" providerId="ADAL" clId="{AA6DD698-9060-46DD-A0FA-191D2AEA1817}" dt="2021-05-11T15:49:22.719" v="37349" actId="478"/>
          <ac:picMkLst>
            <pc:docMk/>
            <pc:sldMk cId="546992640" sldId="6015"/>
            <ac:picMk id="7" creationId="{8043B5C0-73EF-4756-97AB-B715249F3CDF}"/>
          </ac:picMkLst>
        </pc:picChg>
        <pc:picChg chg="mod">
          <ac:chgData name="Piotr Starczyński" userId="dc30f4bf-33af-43bd-8a93-22fb8b326249" providerId="ADAL" clId="{AA6DD698-9060-46DD-A0FA-191D2AEA1817}" dt="2021-05-11T15:51:52.954" v="37384" actId="1076"/>
          <ac:picMkLst>
            <pc:docMk/>
            <pc:sldMk cId="546992640" sldId="6015"/>
            <ac:picMk id="11" creationId="{E03A3337-F52F-4312-A5DE-2C2632063A55}"/>
          </ac:picMkLst>
        </pc:picChg>
        <pc:picChg chg="mod modCrop">
          <ac:chgData name="Piotr Starczyński" userId="dc30f4bf-33af-43bd-8a93-22fb8b326249" providerId="ADAL" clId="{AA6DD698-9060-46DD-A0FA-191D2AEA1817}" dt="2021-05-11T15:53:35.767" v="37397" actId="1076"/>
          <ac:picMkLst>
            <pc:docMk/>
            <pc:sldMk cId="546992640" sldId="6015"/>
            <ac:picMk id="13" creationId="{33E7C838-8F19-4805-ACB3-3E1FF85D0AA4}"/>
          </ac:picMkLst>
        </pc:picChg>
        <pc:picChg chg="mod">
          <ac:chgData name="Piotr Starczyński" userId="dc30f4bf-33af-43bd-8a93-22fb8b326249" providerId="ADAL" clId="{AA6DD698-9060-46DD-A0FA-191D2AEA1817}" dt="2021-05-11T15:51:23.705" v="37378" actId="14100"/>
          <ac:picMkLst>
            <pc:docMk/>
            <pc:sldMk cId="546992640" sldId="6015"/>
            <ac:picMk id="38" creationId="{1565A137-B8A6-4E9B-B04A-0DDC9A2A72CC}"/>
          </ac:picMkLst>
        </pc:picChg>
        <pc:cxnChg chg="mod">
          <ac:chgData name="Piotr Starczyński" userId="dc30f4bf-33af-43bd-8a93-22fb8b326249" providerId="ADAL" clId="{AA6DD698-9060-46DD-A0FA-191D2AEA1817}" dt="2021-05-11T15:53:35.767" v="37397" actId="1076"/>
          <ac:cxnSpMkLst>
            <pc:docMk/>
            <pc:sldMk cId="546992640" sldId="6015"/>
            <ac:cxnSpMk id="22" creationId="{B235455C-EB10-451D-88D4-70D7A382B20A}"/>
          </ac:cxnSpMkLst>
        </pc:cxnChg>
        <pc:cxnChg chg="add mod">
          <ac:chgData name="Piotr Starczyński" userId="dc30f4bf-33af-43bd-8a93-22fb8b326249" providerId="ADAL" clId="{AA6DD698-9060-46DD-A0FA-191D2AEA1817}" dt="2021-05-11T15:53:46.910" v="37399" actId="1076"/>
          <ac:cxnSpMkLst>
            <pc:docMk/>
            <pc:sldMk cId="546992640" sldId="6015"/>
            <ac:cxnSpMk id="42" creationId="{BDDA37D9-3631-4968-B79D-9211C443273D}"/>
          </ac:cxnSpMkLst>
        </pc:cxnChg>
        <pc:cxnChg chg="mod">
          <ac:chgData name="Piotr Starczyński" userId="dc30f4bf-33af-43bd-8a93-22fb8b326249" providerId="ADAL" clId="{AA6DD698-9060-46DD-A0FA-191D2AEA1817}" dt="2021-05-11T15:53:35.767" v="37397" actId="1076"/>
          <ac:cxnSpMkLst>
            <pc:docMk/>
            <pc:sldMk cId="546992640" sldId="6015"/>
            <ac:cxnSpMk id="58" creationId="{55BCB5B2-8DEE-4DD0-B5D8-0354351EF96A}"/>
          </ac:cxnSpMkLst>
        </pc:cxnChg>
        <pc:cxnChg chg="add mod">
          <ac:chgData name="Piotr Starczyński" userId="dc30f4bf-33af-43bd-8a93-22fb8b326249" providerId="ADAL" clId="{AA6DD698-9060-46DD-A0FA-191D2AEA1817}" dt="2021-05-11T15:53:50.726" v="37400" actId="571"/>
          <ac:cxnSpMkLst>
            <pc:docMk/>
            <pc:sldMk cId="546992640" sldId="6015"/>
            <ac:cxnSpMk id="59" creationId="{349BD65B-276E-4C23-B02D-A2AB7AE65F28}"/>
          </ac:cxnSpMkLst>
        </pc:cxnChg>
        <pc:cxnChg chg="mod">
          <ac:chgData name="Piotr Starczyński" userId="dc30f4bf-33af-43bd-8a93-22fb8b326249" providerId="ADAL" clId="{AA6DD698-9060-46DD-A0FA-191D2AEA1817}" dt="2021-05-11T15:53:35.767" v="37397" actId="1076"/>
          <ac:cxnSpMkLst>
            <pc:docMk/>
            <pc:sldMk cId="546992640" sldId="6015"/>
            <ac:cxnSpMk id="63" creationId="{4C56953E-6AE1-4D51-84A4-5620B036168E}"/>
          </ac:cxnSpMkLst>
        </pc:cxnChg>
        <pc:cxnChg chg="mod">
          <ac:chgData name="Piotr Starczyński" userId="dc30f4bf-33af-43bd-8a93-22fb8b326249" providerId="ADAL" clId="{AA6DD698-9060-46DD-A0FA-191D2AEA1817}" dt="2021-05-11T15:53:35.767" v="37397" actId="1076"/>
          <ac:cxnSpMkLst>
            <pc:docMk/>
            <pc:sldMk cId="546992640" sldId="6015"/>
            <ac:cxnSpMk id="74" creationId="{0C08E97B-2004-4E3C-A8E6-A6926E1D2A52}"/>
          </ac:cxnSpMkLst>
        </pc:cxnChg>
        <pc:cxnChg chg="mod">
          <ac:chgData name="Piotr Starczyński" userId="dc30f4bf-33af-43bd-8a93-22fb8b326249" providerId="ADAL" clId="{AA6DD698-9060-46DD-A0FA-191D2AEA1817}" dt="2021-05-11T15:52:36.991" v="37393" actId="14100"/>
          <ac:cxnSpMkLst>
            <pc:docMk/>
            <pc:sldMk cId="546992640" sldId="6015"/>
            <ac:cxnSpMk id="81" creationId="{405D47FD-8581-49FD-BCE5-46182F9C0E06}"/>
          </ac:cxnSpMkLst>
        </pc:cxnChg>
        <pc:cxnChg chg="mod">
          <ac:chgData name="Piotr Starczyński" userId="dc30f4bf-33af-43bd-8a93-22fb8b326249" providerId="ADAL" clId="{AA6DD698-9060-46DD-A0FA-191D2AEA1817}" dt="2021-05-11T15:52:36.991" v="37393" actId="14100"/>
          <ac:cxnSpMkLst>
            <pc:docMk/>
            <pc:sldMk cId="546992640" sldId="6015"/>
            <ac:cxnSpMk id="84" creationId="{0F8300A0-4DA5-4A62-A5A7-DA7F88743945}"/>
          </ac:cxnSpMkLst>
        </pc:cxnChg>
      </pc:sldChg>
      <pc:sldChg chg="addSp delSp modSp add mod">
        <pc:chgData name="Piotr Starczyński" userId="dc30f4bf-33af-43bd-8a93-22fb8b326249" providerId="ADAL" clId="{AA6DD698-9060-46DD-A0FA-191D2AEA1817}" dt="2021-05-11T16:24:29.131" v="39256" actId="1076"/>
        <pc:sldMkLst>
          <pc:docMk/>
          <pc:sldMk cId="1427065402" sldId="6016"/>
        </pc:sldMkLst>
        <pc:spChg chg="mod">
          <ac:chgData name="Piotr Starczyński" userId="dc30f4bf-33af-43bd-8a93-22fb8b326249" providerId="ADAL" clId="{AA6DD698-9060-46DD-A0FA-191D2AEA1817}" dt="2021-05-11T16:23:38.515" v="39252" actId="20577"/>
          <ac:spMkLst>
            <pc:docMk/>
            <pc:sldMk cId="1427065402" sldId="6016"/>
            <ac:spMk id="10" creationId="{48910E9F-5488-4592-8C46-113182094733}"/>
          </ac:spMkLst>
        </pc:spChg>
        <pc:picChg chg="del">
          <ac:chgData name="Piotr Starczyński" userId="dc30f4bf-33af-43bd-8a93-22fb8b326249" providerId="ADAL" clId="{AA6DD698-9060-46DD-A0FA-191D2AEA1817}" dt="2021-05-11T16:23:49.385" v="39253" actId="478"/>
          <ac:picMkLst>
            <pc:docMk/>
            <pc:sldMk cId="1427065402" sldId="6016"/>
            <ac:picMk id="3" creationId="{F3B045B7-F101-4536-9698-A24B9730BA31}"/>
          </ac:picMkLst>
        </pc:picChg>
        <pc:picChg chg="add mod">
          <ac:chgData name="Piotr Starczyński" userId="dc30f4bf-33af-43bd-8a93-22fb8b326249" providerId="ADAL" clId="{AA6DD698-9060-46DD-A0FA-191D2AEA1817}" dt="2021-05-11T16:24:29.131" v="39256" actId="1076"/>
          <ac:picMkLst>
            <pc:docMk/>
            <pc:sldMk cId="1427065402" sldId="6016"/>
            <ac:picMk id="4" creationId="{14C65086-0F47-4E3F-9A89-A8B5DDAF4927}"/>
          </ac:picMkLst>
        </pc:picChg>
      </pc:sldChg>
      <pc:sldChg chg="addSp delSp modSp add mod">
        <pc:chgData name="Piotr Starczyński" userId="dc30f4bf-33af-43bd-8a93-22fb8b326249" providerId="ADAL" clId="{AA6DD698-9060-46DD-A0FA-191D2AEA1817}" dt="2021-05-13T10:38:10.681" v="47007" actId="20577"/>
        <pc:sldMkLst>
          <pc:docMk/>
          <pc:sldMk cId="1958705763" sldId="6017"/>
        </pc:sldMkLst>
        <pc:spChg chg="mod">
          <ac:chgData name="Piotr Starczyński" userId="dc30f4bf-33af-43bd-8a93-22fb8b326249" providerId="ADAL" clId="{AA6DD698-9060-46DD-A0FA-191D2AEA1817}" dt="2021-05-12T09:11:26.953" v="41218" actId="20577"/>
          <ac:spMkLst>
            <pc:docMk/>
            <pc:sldMk cId="1958705763" sldId="6017"/>
            <ac:spMk id="5" creationId="{51355142-645F-4C73-9ED1-CF48E037E747}"/>
          </ac:spMkLst>
        </pc:spChg>
        <pc:spChg chg="mod">
          <ac:chgData name="Piotr Starczyński" userId="dc30f4bf-33af-43bd-8a93-22fb8b326249" providerId="ADAL" clId="{AA6DD698-9060-46DD-A0FA-191D2AEA1817}" dt="2021-05-13T10:38:10.681" v="47007" actId="20577"/>
          <ac:spMkLst>
            <pc:docMk/>
            <pc:sldMk cId="1958705763" sldId="6017"/>
            <ac:spMk id="8" creationId="{7FCDA5D7-3DB9-44D0-B8E1-529899CC8D34}"/>
          </ac:spMkLst>
        </pc:spChg>
        <pc:spChg chg="mod">
          <ac:chgData name="Piotr Starczyński" userId="dc30f4bf-33af-43bd-8a93-22fb8b326249" providerId="ADAL" clId="{AA6DD698-9060-46DD-A0FA-191D2AEA1817}" dt="2021-05-13T10:37:22.523" v="46852" actId="313"/>
          <ac:spMkLst>
            <pc:docMk/>
            <pc:sldMk cId="1958705763" sldId="6017"/>
            <ac:spMk id="10" creationId="{48910E9F-5488-4592-8C46-113182094733}"/>
          </ac:spMkLst>
        </pc:spChg>
        <pc:picChg chg="add del mod">
          <ac:chgData name="Piotr Starczyński" userId="dc30f4bf-33af-43bd-8a93-22fb8b326249" providerId="ADAL" clId="{AA6DD698-9060-46DD-A0FA-191D2AEA1817}" dt="2021-05-12T09:14:47.232" v="41288" actId="478"/>
          <ac:picMkLst>
            <pc:docMk/>
            <pc:sldMk cId="1958705763" sldId="6017"/>
            <ac:picMk id="3" creationId="{A9F6E1C7-C2B9-46BE-BAF5-D7FDB278ED48}"/>
          </ac:picMkLst>
        </pc:picChg>
      </pc:sldChg>
      <pc:sldChg chg="add del">
        <pc:chgData name="Piotr Starczyński" userId="dc30f4bf-33af-43bd-8a93-22fb8b326249" providerId="ADAL" clId="{AA6DD698-9060-46DD-A0FA-191D2AEA1817}" dt="2021-05-12T09:09:53.041" v="40954"/>
        <pc:sldMkLst>
          <pc:docMk/>
          <pc:sldMk cId="1986456315" sldId="6017"/>
        </pc:sldMkLst>
      </pc:sldChg>
      <pc:sldChg chg="addSp delSp modSp add mod ord modNotesTx">
        <pc:chgData name="Piotr Starczyński" userId="dc30f4bf-33af-43bd-8a93-22fb8b326249" providerId="ADAL" clId="{AA6DD698-9060-46DD-A0FA-191D2AEA1817}" dt="2021-05-13T11:41:09.792" v="47701"/>
        <pc:sldMkLst>
          <pc:docMk/>
          <pc:sldMk cId="1504084711" sldId="6018"/>
        </pc:sldMkLst>
        <pc:spChg chg="mod">
          <ac:chgData name="Piotr Starczyński" userId="dc30f4bf-33af-43bd-8a93-22fb8b326249" providerId="ADAL" clId="{AA6DD698-9060-46DD-A0FA-191D2AEA1817}" dt="2021-05-13T10:46:48.999" v="47442" actId="1076"/>
          <ac:spMkLst>
            <pc:docMk/>
            <pc:sldMk cId="1504084711" sldId="6018"/>
            <ac:spMk id="6" creationId="{AF60A2CA-E962-4421-A1FD-516A904629CB}"/>
          </ac:spMkLst>
        </pc:spChg>
        <pc:spChg chg="del">
          <ac:chgData name="Piotr Starczyński" userId="dc30f4bf-33af-43bd-8a93-22fb8b326249" providerId="ADAL" clId="{AA6DD698-9060-46DD-A0FA-191D2AEA1817}" dt="2021-05-12T09:14:51.172" v="41289" actId="478"/>
          <ac:spMkLst>
            <pc:docMk/>
            <pc:sldMk cId="1504084711" sldId="6018"/>
            <ac:spMk id="8" creationId="{7FCDA5D7-3DB9-44D0-B8E1-529899CC8D34}"/>
          </ac:spMkLst>
        </pc:spChg>
        <pc:spChg chg="mod">
          <ac:chgData name="Piotr Starczyński" userId="dc30f4bf-33af-43bd-8a93-22fb8b326249" providerId="ADAL" clId="{AA6DD698-9060-46DD-A0FA-191D2AEA1817}" dt="2021-05-13T11:09:36.106" v="47493" actId="1076"/>
          <ac:spMkLst>
            <pc:docMk/>
            <pc:sldMk cId="1504084711" sldId="6018"/>
            <ac:spMk id="10" creationId="{48910E9F-5488-4592-8C46-113182094733}"/>
          </ac:spMkLst>
        </pc:spChg>
        <pc:spChg chg="add mod ord">
          <ac:chgData name="Piotr Starczyński" userId="dc30f4bf-33af-43bd-8a93-22fb8b326249" providerId="ADAL" clId="{AA6DD698-9060-46DD-A0FA-191D2AEA1817}" dt="2021-05-13T11:10:34.595" v="47502" actId="14100"/>
          <ac:spMkLst>
            <pc:docMk/>
            <pc:sldMk cId="1504084711" sldId="6018"/>
            <ac:spMk id="11" creationId="{8AEBF82C-AB58-477F-B807-5CFCCF2D4B65}"/>
          </ac:spMkLst>
        </pc:spChg>
        <pc:spChg chg="add mod ord">
          <ac:chgData name="Piotr Starczyński" userId="dc30f4bf-33af-43bd-8a93-22fb8b326249" providerId="ADAL" clId="{AA6DD698-9060-46DD-A0FA-191D2AEA1817}" dt="2021-05-13T11:11:33.021" v="47516" actId="14100"/>
          <ac:spMkLst>
            <pc:docMk/>
            <pc:sldMk cId="1504084711" sldId="6018"/>
            <ac:spMk id="12" creationId="{EA6F0E8D-988A-4FED-82B6-A15E9850CC79}"/>
          </ac:spMkLst>
        </pc:spChg>
        <pc:spChg chg="add del mod ord">
          <ac:chgData name="Piotr Starczyński" userId="dc30f4bf-33af-43bd-8a93-22fb8b326249" providerId="ADAL" clId="{AA6DD698-9060-46DD-A0FA-191D2AEA1817}" dt="2021-05-13T11:10:27.923" v="47501" actId="478"/>
          <ac:spMkLst>
            <pc:docMk/>
            <pc:sldMk cId="1504084711" sldId="6018"/>
            <ac:spMk id="18" creationId="{7E3E3E2B-9C63-4C04-9088-20206ECDEA6B}"/>
          </ac:spMkLst>
        </pc:spChg>
        <pc:spChg chg="add mod ord">
          <ac:chgData name="Piotr Starczyński" userId="dc30f4bf-33af-43bd-8a93-22fb8b326249" providerId="ADAL" clId="{AA6DD698-9060-46DD-A0FA-191D2AEA1817}" dt="2021-05-13T11:09:59.815" v="47497" actId="1076"/>
          <ac:spMkLst>
            <pc:docMk/>
            <pc:sldMk cId="1504084711" sldId="6018"/>
            <ac:spMk id="19" creationId="{B77BD6B2-FF4A-4FFF-9657-7D32CB2772C7}"/>
          </ac:spMkLst>
        </pc:spChg>
        <pc:spChg chg="add del mod">
          <ac:chgData name="Piotr Starczyński" userId="dc30f4bf-33af-43bd-8a93-22fb8b326249" providerId="ADAL" clId="{AA6DD698-9060-46DD-A0FA-191D2AEA1817}" dt="2021-05-13T10:46:52.291" v="47443" actId="478"/>
          <ac:spMkLst>
            <pc:docMk/>
            <pc:sldMk cId="1504084711" sldId="6018"/>
            <ac:spMk id="20" creationId="{7B14D457-E87D-4512-B48C-CE23703533FA}"/>
          </ac:spMkLst>
        </pc:spChg>
        <pc:spChg chg="add del mod">
          <ac:chgData name="Piotr Starczyński" userId="dc30f4bf-33af-43bd-8a93-22fb8b326249" providerId="ADAL" clId="{AA6DD698-9060-46DD-A0FA-191D2AEA1817}" dt="2021-05-13T10:46:52.291" v="47443" actId="478"/>
          <ac:spMkLst>
            <pc:docMk/>
            <pc:sldMk cId="1504084711" sldId="6018"/>
            <ac:spMk id="21" creationId="{CF0F72BE-13DB-41DB-B8D1-D820D0EF42EA}"/>
          </ac:spMkLst>
        </pc:spChg>
        <pc:spChg chg="add del mod">
          <ac:chgData name="Piotr Starczyński" userId="dc30f4bf-33af-43bd-8a93-22fb8b326249" providerId="ADAL" clId="{AA6DD698-9060-46DD-A0FA-191D2AEA1817}" dt="2021-05-13T10:46:52.291" v="47443" actId="478"/>
          <ac:spMkLst>
            <pc:docMk/>
            <pc:sldMk cId="1504084711" sldId="6018"/>
            <ac:spMk id="23" creationId="{528E19A5-F98A-4157-AD3B-C83F9EF04F04}"/>
          </ac:spMkLst>
        </pc:spChg>
        <pc:spChg chg="add del mod">
          <ac:chgData name="Piotr Starczyński" userId="dc30f4bf-33af-43bd-8a93-22fb8b326249" providerId="ADAL" clId="{AA6DD698-9060-46DD-A0FA-191D2AEA1817}" dt="2021-05-13T10:46:52.291" v="47443" actId="478"/>
          <ac:spMkLst>
            <pc:docMk/>
            <pc:sldMk cId="1504084711" sldId="6018"/>
            <ac:spMk id="24" creationId="{F278B9AA-2D58-4B42-A8CF-FB0DD6EF1C49}"/>
          </ac:spMkLst>
        </pc:spChg>
        <pc:spChg chg="add mod">
          <ac:chgData name="Piotr Starczyński" userId="dc30f4bf-33af-43bd-8a93-22fb8b326249" providerId="ADAL" clId="{AA6DD698-9060-46DD-A0FA-191D2AEA1817}" dt="2021-05-13T11:10:06.608" v="47498" actId="571"/>
          <ac:spMkLst>
            <pc:docMk/>
            <pc:sldMk cId="1504084711" sldId="6018"/>
            <ac:spMk id="28" creationId="{092231E4-7CB8-43E0-893F-A07FA1668105}"/>
          </ac:spMkLst>
        </pc:spChg>
        <pc:picChg chg="del mod">
          <ac:chgData name="Piotr Starczyński" userId="dc30f4bf-33af-43bd-8a93-22fb8b326249" providerId="ADAL" clId="{AA6DD698-9060-46DD-A0FA-191D2AEA1817}" dt="2021-05-13T10:42:58.272" v="47353" actId="478"/>
          <ac:picMkLst>
            <pc:docMk/>
            <pc:sldMk cId="1504084711" sldId="6018"/>
            <ac:picMk id="3" creationId="{A9F6E1C7-C2B9-46BE-BAF5-D7FDB278ED48}"/>
          </ac:picMkLst>
        </pc:picChg>
        <pc:picChg chg="add del">
          <ac:chgData name="Piotr Starczyński" userId="dc30f4bf-33af-43bd-8a93-22fb8b326249" providerId="ADAL" clId="{AA6DD698-9060-46DD-A0FA-191D2AEA1817}" dt="2021-05-13T10:42:41.060" v="47328" actId="478"/>
          <ac:picMkLst>
            <pc:docMk/>
            <pc:sldMk cId="1504084711" sldId="6018"/>
            <ac:picMk id="4" creationId="{740FD13C-04E7-461A-AE70-A5E27C5DCEEF}"/>
          </ac:picMkLst>
        </pc:picChg>
        <pc:picChg chg="add del mod">
          <ac:chgData name="Piotr Starczyński" userId="dc30f4bf-33af-43bd-8a93-22fb8b326249" providerId="ADAL" clId="{AA6DD698-9060-46DD-A0FA-191D2AEA1817}" dt="2021-05-13T10:46:47.133" v="47441" actId="478"/>
          <ac:picMkLst>
            <pc:docMk/>
            <pc:sldMk cId="1504084711" sldId="6018"/>
            <ac:picMk id="8" creationId="{B3E10774-736B-4649-9B77-8BAF610F1F56}"/>
          </ac:picMkLst>
        </pc:picChg>
        <pc:picChg chg="add mod ord modCrop">
          <ac:chgData name="Piotr Starczyński" userId="dc30f4bf-33af-43bd-8a93-22fb8b326249" providerId="ADAL" clId="{AA6DD698-9060-46DD-A0FA-191D2AEA1817}" dt="2021-05-13T11:12:18.971" v="47522" actId="732"/>
          <ac:picMkLst>
            <pc:docMk/>
            <pc:sldMk cId="1504084711" sldId="6018"/>
            <ac:picMk id="9" creationId="{4BE838E7-C7FB-4F2F-BEF6-ADC1B2AFC6A3}"/>
          </ac:picMkLst>
        </pc:picChg>
        <pc:picChg chg="add mod modCrop">
          <ac:chgData name="Piotr Starczyński" userId="dc30f4bf-33af-43bd-8a93-22fb8b326249" providerId="ADAL" clId="{AA6DD698-9060-46DD-A0FA-191D2AEA1817}" dt="2021-05-13T11:13:02.403" v="47524" actId="732"/>
          <ac:picMkLst>
            <pc:docMk/>
            <pc:sldMk cId="1504084711" sldId="6018"/>
            <ac:picMk id="25" creationId="{CBA48A8D-73B3-4AFA-AB27-0BEDF7405218}"/>
          </ac:picMkLst>
        </pc:picChg>
        <pc:cxnChg chg="add del mod">
          <ac:chgData name="Piotr Starczyński" userId="dc30f4bf-33af-43bd-8a93-22fb8b326249" providerId="ADAL" clId="{AA6DD698-9060-46DD-A0FA-191D2AEA1817}" dt="2021-05-13T10:46:58.456" v="47445" actId="478"/>
          <ac:cxnSpMkLst>
            <pc:docMk/>
            <pc:sldMk cId="1504084711" sldId="6018"/>
            <ac:cxnSpMk id="14" creationId="{968FDB7A-5CB9-4601-936B-B7B60BCA71D0}"/>
          </ac:cxnSpMkLst>
        </pc:cxnChg>
        <pc:cxnChg chg="add mod">
          <ac:chgData name="Piotr Starczyński" userId="dc30f4bf-33af-43bd-8a93-22fb8b326249" providerId="ADAL" clId="{AA6DD698-9060-46DD-A0FA-191D2AEA1817}" dt="2021-05-13T11:10:52.780" v="47507" actId="208"/>
          <ac:cxnSpMkLst>
            <pc:docMk/>
            <pc:sldMk cId="1504084711" sldId="6018"/>
            <ac:cxnSpMk id="29" creationId="{23E1045E-B126-4282-AC2E-F1A72CF58356}"/>
          </ac:cxnSpMkLst>
        </pc:cxnChg>
        <pc:cxnChg chg="add mod">
          <ac:chgData name="Piotr Starczyński" userId="dc30f4bf-33af-43bd-8a93-22fb8b326249" providerId="ADAL" clId="{AA6DD698-9060-46DD-A0FA-191D2AEA1817}" dt="2021-05-13T11:11:33.021" v="47516" actId="14100"/>
          <ac:cxnSpMkLst>
            <pc:docMk/>
            <pc:sldMk cId="1504084711" sldId="6018"/>
            <ac:cxnSpMk id="33" creationId="{6E12734A-5C96-4D46-BC4A-278FC662AD94}"/>
          </ac:cxnSpMkLst>
        </pc:cxnChg>
        <pc:cxnChg chg="add mod">
          <ac:chgData name="Piotr Starczyński" userId="dc30f4bf-33af-43bd-8a93-22fb8b326249" providerId="ADAL" clId="{AA6DD698-9060-46DD-A0FA-191D2AEA1817}" dt="2021-05-13T11:12:18.971" v="47522" actId="732"/>
          <ac:cxnSpMkLst>
            <pc:docMk/>
            <pc:sldMk cId="1504084711" sldId="6018"/>
            <ac:cxnSpMk id="37" creationId="{9B92ACAE-715E-48CC-B2AF-B46C152FC0ED}"/>
          </ac:cxnSpMkLst>
        </pc:cxnChg>
      </pc:sldChg>
      <pc:sldChg chg="addSp modSp add mod">
        <pc:chgData name="Piotr Starczyński" userId="dc30f4bf-33af-43bd-8a93-22fb8b326249" providerId="ADAL" clId="{AA6DD698-9060-46DD-A0FA-191D2AEA1817}" dt="2021-05-13T10:36:48.931" v="46819" actId="20577"/>
        <pc:sldMkLst>
          <pc:docMk/>
          <pc:sldMk cId="2957490405" sldId="6019"/>
        </pc:sldMkLst>
        <pc:spChg chg="mod">
          <ac:chgData name="Piotr Starczyński" userId="dc30f4bf-33af-43bd-8a93-22fb8b326249" providerId="ADAL" clId="{AA6DD698-9060-46DD-A0FA-191D2AEA1817}" dt="2021-05-12T09:21:17.130" v="41776" actId="20577"/>
          <ac:spMkLst>
            <pc:docMk/>
            <pc:sldMk cId="2957490405" sldId="6019"/>
            <ac:spMk id="8" creationId="{7FCDA5D7-3DB9-44D0-B8E1-529899CC8D34}"/>
          </ac:spMkLst>
        </pc:spChg>
        <pc:spChg chg="mod">
          <ac:chgData name="Piotr Starczyński" userId="dc30f4bf-33af-43bd-8a93-22fb8b326249" providerId="ADAL" clId="{AA6DD698-9060-46DD-A0FA-191D2AEA1817}" dt="2021-05-13T10:36:48.931" v="46819" actId="20577"/>
          <ac:spMkLst>
            <pc:docMk/>
            <pc:sldMk cId="2957490405" sldId="6019"/>
            <ac:spMk id="10" creationId="{48910E9F-5488-4592-8C46-113182094733}"/>
          </ac:spMkLst>
        </pc:spChg>
        <pc:picChg chg="add mod">
          <ac:chgData name="Piotr Starczyński" userId="dc30f4bf-33af-43bd-8a93-22fb8b326249" providerId="ADAL" clId="{AA6DD698-9060-46DD-A0FA-191D2AEA1817}" dt="2021-05-12T09:21:26.959" v="41778" actId="14100"/>
          <ac:picMkLst>
            <pc:docMk/>
            <pc:sldMk cId="2957490405" sldId="6019"/>
            <ac:picMk id="3" creationId="{185BA98A-06E5-4589-90B8-411D573800E9}"/>
          </ac:picMkLst>
        </pc:picChg>
      </pc:sldChg>
      <pc:sldChg chg="delSp modSp add mod">
        <pc:chgData name="Piotr Starczyński" userId="dc30f4bf-33af-43bd-8a93-22fb8b326249" providerId="ADAL" clId="{AA6DD698-9060-46DD-A0FA-191D2AEA1817}" dt="2021-05-13T10:36:44.423" v="46818" actId="20577"/>
        <pc:sldMkLst>
          <pc:docMk/>
          <pc:sldMk cId="2586907871" sldId="6020"/>
        </pc:sldMkLst>
        <pc:spChg chg="mod">
          <ac:chgData name="Piotr Starczyński" userId="dc30f4bf-33af-43bd-8a93-22fb8b326249" providerId="ADAL" clId="{AA6DD698-9060-46DD-A0FA-191D2AEA1817}" dt="2021-05-12T15:47:13.008" v="42786" actId="5793"/>
          <ac:spMkLst>
            <pc:docMk/>
            <pc:sldMk cId="2586907871" sldId="6020"/>
            <ac:spMk id="8" creationId="{7FCDA5D7-3DB9-44D0-B8E1-529899CC8D34}"/>
          </ac:spMkLst>
        </pc:spChg>
        <pc:spChg chg="mod">
          <ac:chgData name="Piotr Starczyński" userId="dc30f4bf-33af-43bd-8a93-22fb8b326249" providerId="ADAL" clId="{AA6DD698-9060-46DD-A0FA-191D2AEA1817}" dt="2021-05-13T10:36:44.423" v="46818" actId="20577"/>
          <ac:spMkLst>
            <pc:docMk/>
            <pc:sldMk cId="2586907871" sldId="6020"/>
            <ac:spMk id="10" creationId="{48910E9F-5488-4592-8C46-113182094733}"/>
          </ac:spMkLst>
        </pc:spChg>
        <pc:picChg chg="del">
          <ac:chgData name="Piotr Starczyński" userId="dc30f4bf-33af-43bd-8a93-22fb8b326249" providerId="ADAL" clId="{AA6DD698-9060-46DD-A0FA-191D2AEA1817}" dt="2021-05-12T09:20:41.704" v="41762" actId="478"/>
          <ac:picMkLst>
            <pc:docMk/>
            <pc:sldMk cId="2586907871" sldId="6020"/>
            <ac:picMk id="3" creationId="{185BA98A-06E5-4589-90B8-411D573800E9}"/>
          </ac:picMkLst>
        </pc:picChg>
      </pc:sldChg>
      <pc:sldChg chg="addSp delSp modSp add mod">
        <pc:chgData name="Piotr Starczyński" userId="dc30f4bf-33af-43bd-8a93-22fb8b326249" providerId="ADAL" clId="{AA6DD698-9060-46DD-A0FA-191D2AEA1817}" dt="2021-05-13T10:36:39.458" v="46816" actId="20577"/>
        <pc:sldMkLst>
          <pc:docMk/>
          <pc:sldMk cId="1742725638" sldId="6021"/>
        </pc:sldMkLst>
        <pc:spChg chg="del mod">
          <ac:chgData name="Piotr Starczyński" userId="dc30f4bf-33af-43bd-8a93-22fb8b326249" providerId="ADAL" clId="{AA6DD698-9060-46DD-A0FA-191D2AEA1817}" dt="2021-05-12T15:47:54.649" v="42790"/>
          <ac:spMkLst>
            <pc:docMk/>
            <pc:sldMk cId="1742725638" sldId="6021"/>
            <ac:spMk id="8" creationId="{7FCDA5D7-3DB9-44D0-B8E1-529899CC8D34}"/>
          </ac:spMkLst>
        </pc:spChg>
        <pc:spChg chg="add mod">
          <ac:chgData name="Piotr Starczyński" userId="dc30f4bf-33af-43bd-8a93-22fb8b326249" providerId="ADAL" clId="{AA6DD698-9060-46DD-A0FA-191D2AEA1817}" dt="2021-05-12T15:48:31.508" v="42796" actId="14100"/>
          <ac:spMkLst>
            <pc:docMk/>
            <pc:sldMk cId="1742725638" sldId="6021"/>
            <ac:spMk id="9" creationId="{4BB8465B-3F8C-47BB-A329-0771EBE43146}"/>
          </ac:spMkLst>
        </pc:spChg>
        <pc:spChg chg="mod">
          <ac:chgData name="Piotr Starczyński" userId="dc30f4bf-33af-43bd-8a93-22fb8b326249" providerId="ADAL" clId="{AA6DD698-9060-46DD-A0FA-191D2AEA1817}" dt="2021-05-13T10:36:39.458" v="46816" actId="20577"/>
          <ac:spMkLst>
            <pc:docMk/>
            <pc:sldMk cId="1742725638" sldId="6021"/>
            <ac:spMk id="10" creationId="{48910E9F-5488-4592-8C46-113182094733}"/>
          </ac:spMkLst>
        </pc:spChg>
        <pc:spChg chg="add mod">
          <ac:chgData name="Piotr Starczyński" userId="dc30f4bf-33af-43bd-8a93-22fb8b326249" providerId="ADAL" clId="{AA6DD698-9060-46DD-A0FA-191D2AEA1817}" dt="2021-05-12T15:48:35.526" v="42797" actId="571"/>
          <ac:spMkLst>
            <pc:docMk/>
            <pc:sldMk cId="1742725638" sldId="6021"/>
            <ac:spMk id="11" creationId="{4C403D8E-33E7-4BF7-A260-85D9465C3885}"/>
          </ac:spMkLst>
        </pc:spChg>
        <pc:spChg chg="add mod">
          <ac:chgData name="Piotr Starczyński" userId="dc30f4bf-33af-43bd-8a93-22fb8b326249" providerId="ADAL" clId="{AA6DD698-9060-46DD-A0FA-191D2AEA1817}" dt="2021-05-12T15:48:37.794" v="42798" actId="571"/>
          <ac:spMkLst>
            <pc:docMk/>
            <pc:sldMk cId="1742725638" sldId="6021"/>
            <ac:spMk id="12" creationId="{AA387A0A-D2E2-4B47-B7D9-A59F877F83AB}"/>
          </ac:spMkLst>
        </pc:spChg>
        <pc:spChg chg="add del mod">
          <ac:chgData name="Piotr Starczyński" userId="dc30f4bf-33af-43bd-8a93-22fb8b326249" providerId="ADAL" clId="{AA6DD698-9060-46DD-A0FA-191D2AEA1817}" dt="2021-05-12T15:49:37.988" v="42806" actId="478"/>
          <ac:spMkLst>
            <pc:docMk/>
            <pc:sldMk cId="1742725638" sldId="6021"/>
            <ac:spMk id="13" creationId="{85A9DF1D-6147-4069-906E-B63A101DD499}"/>
          </ac:spMkLst>
        </pc:spChg>
        <pc:spChg chg="add del mod">
          <ac:chgData name="Piotr Starczyński" userId="dc30f4bf-33af-43bd-8a93-22fb8b326249" providerId="ADAL" clId="{AA6DD698-9060-46DD-A0FA-191D2AEA1817}" dt="2021-05-12T15:49:39.547" v="42807" actId="478"/>
          <ac:spMkLst>
            <pc:docMk/>
            <pc:sldMk cId="1742725638" sldId="6021"/>
            <ac:spMk id="14" creationId="{F7C79D9A-20D1-48CF-8FC6-62A620489A5F}"/>
          </ac:spMkLst>
        </pc:spChg>
        <pc:spChg chg="add del mod">
          <ac:chgData name="Piotr Starczyński" userId="dc30f4bf-33af-43bd-8a93-22fb8b326249" providerId="ADAL" clId="{AA6DD698-9060-46DD-A0FA-191D2AEA1817}" dt="2021-05-12T15:49:44.108" v="42810" actId="478"/>
          <ac:spMkLst>
            <pc:docMk/>
            <pc:sldMk cId="1742725638" sldId="6021"/>
            <ac:spMk id="15" creationId="{A0A20869-E96C-4420-8ADD-588038DE040A}"/>
          </ac:spMkLst>
        </pc:spChg>
        <pc:spChg chg="add mod">
          <ac:chgData name="Piotr Starczyński" userId="dc30f4bf-33af-43bd-8a93-22fb8b326249" providerId="ADAL" clId="{AA6DD698-9060-46DD-A0FA-191D2AEA1817}" dt="2021-05-12T15:53:59.383" v="43070" actId="20577"/>
          <ac:spMkLst>
            <pc:docMk/>
            <pc:sldMk cId="1742725638" sldId="6021"/>
            <ac:spMk id="16" creationId="{65D4E2ED-B5FC-41BD-B30B-B0CEB105ECB7}"/>
          </ac:spMkLst>
        </pc:spChg>
        <pc:spChg chg="add del mod">
          <ac:chgData name="Piotr Starczyński" userId="dc30f4bf-33af-43bd-8a93-22fb8b326249" providerId="ADAL" clId="{AA6DD698-9060-46DD-A0FA-191D2AEA1817}" dt="2021-05-12T15:53:54.237" v="43060" actId="20577"/>
          <ac:spMkLst>
            <pc:docMk/>
            <pc:sldMk cId="1742725638" sldId="6021"/>
            <ac:spMk id="19" creationId="{DA8A3B9E-4C36-422D-AE55-D5DF42FF1966}"/>
          </ac:spMkLst>
        </pc:spChg>
        <pc:spChg chg="add mod">
          <ac:chgData name="Piotr Starczyński" userId="dc30f4bf-33af-43bd-8a93-22fb8b326249" providerId="ADAL" clId="{AA6DD698-9060-46DD-A0FA-191D2AEA1817}" dt="2021-05-13T10:36:04.996" v="46795" actId="1035"/>
          <ac:spMkLst>
            <pc:docMk/>
            <pc:sldMk cId="1742725638" sldId="6021"/>
            <ac:spMk id="23" creationId="{302017CA-A60F-47ED-A8B4-47EF21026776}"/>
          </ac:spMkLst>
        </pc:spChg>
        <pc:spChg chg="add mod">
          <ac:chgData name="Piotr Starczyński" userId="dc30f4bf-33af-43bd-8a93-22fb8b326249" providerId="ADAL" clId="{AA6DD698-9060-46DD-A0FA-191D2AEA1817}" dt="2021-05-13T10:35:24.059" v="46782" actId="1076"/>
          <ac:spMkLst>
            <pc:docMk/>
            <pc:sldMk cId="1742725638" sldId="6021"/>
            <ac:spMk id="24" creationId="{63065DD4-180C-4802-A44F-056CFD46AABE}"/>
          </ac:spMkLst>
        </pc:spChg>
        <pc:spChg chg="add mod">
          <ac:chgData name="Piotr Starczyński" userId="dc30f4bf-33af-43bd-8a93-22fb8b326249" providerId="ADAL" clId="{AA6DD698-9060-46DD-A0FA-191D2AEA1817}" dt="2021-05-12T15:54:24.187" v="43132" actId="20577"/>
          <ac:spMkLst>
            <pc:docMk/>
            <pc:sldMk cId="1742725638" sldId="6021"/>
            <ac:spMk id="25" creationId="{A51A4972-876D-4A50-990C-86581E6AB6B8}"/>
          </ac:spMkLst>
        </pc:spChg>
        <pc:spChg chg="add mod">
          <ac:chgData name="Piotr Starczyński" userId="dc30f4bf-33af-43bd-8a93-22fb8b326249" providerId="ADAL" clId="{AA6DD698-9060-46DD-A0FA-191D2AEA1817}" dt="2021-05-13T10:35:28.519" v="46784" actId="20577"/>
          <ac:spMkLst>
            <pc:docMk/>
            <pc:sldMk cId="1742725638" sldId="6021"/>
            <ac:spMk id="28" creationId="{64D38A4D-698A-40A9-9158-F82A455517FC}"/>
          </ac:spMkLst>
        </pc:spChg>
        <pc:spChg chg="add mod">
          <ac:chgData name="Piotr Starczyński" userId="dc30f4bf-33af-43bd-8a93-22fb8b326249" providerId="ADAL" clId="{AA6DD698-9060-46DD-A0FA-191D2AEA1817}" dt="2021-05-13T10:35:37.775" v="46786" actId="20577"/>
          <ac:spMkLst>
            <pc:docMk/>
            <pc:sldMk cId="1742725638" sldId="6021"/>
            <ac:spMk id="29" creationId="{26693812-822B-44BA-851A-8EABC202EC5C}"/>
          </ac:spMkLst>
        </pc:spChg>
        <pc:spChg chg="add mod">
          <ac:chgData name="Piotr Starczyński" userId="dc30f4bf-33af-43bd-8a93-22fb8b326249" providerId="ADAL" clId="{AA6DD698-9060-46DD-A0FA-191D2AEA1817}" dt="2021-05-13T10:36:10.108" v="46796" actId="1076"/>
          <ac:spMkLst>
            <pc:docMk/>
            <pc:sldMk cId="1742725638" sldId="6021"/>
            <ac:spMk id="30" creationId="{B78D5B83-52E0-4E5B-A43E-F2D53009C0CD}"/>
          </ac:spMkLst>
        </pc:spChg>
        <pc:picChg chg="add del mod">
          <ac:chgData name="Piotr Starczyński" userId="dc30f4bf-33af-43bd-8a93-22fb8b326249" providerId="ADAL" clId="{AA6DD698-9060-46DD-A0FA-191D2AEA1817}" dt="2021-05-12T15:49:42.278" v="42809" actId="478"/>
          <ac:picMkLst>
            <pc:docMk/>
            <pc:sldMk cId="1742725638" sldId="6021"/>
            <ac:picMk id="3" creationId="{6EFB83C8-B4C5-4834-A62B-F4C4E89B1AA1}"/>
          </ac:picMkLst>
        </pc:picChg>
        <pc:picChg chg="add del mod">
          <ac:chgData name="Piotr Starczyński" userId="dc30f4bf-33af-43bd-8a93-22fb8b326249" providerId="ADAL" clId="{AA6DD698-9060-46DD-A0FA-191D2AEA1817}" dt="2021-05-13T10:32:38.819" v="46755" actId="478"/>
          <ac:picMkLst>
            <pc:docMk/>
            <pc:sldMk cId="1742725638" sldId="6021"/>
            <ac:picMk id="4" creationId="{DFEBA028-4402-4CA8-A9D5-327DB079BBD8}"/>
          </ac:picMkLst>
        </pc:picChg>
        <pc:picChg chg="add mod">
          <ac:chgData name="Piotr Starczyński" userId="dc30f4bf-33af-43bd-8a93-22fb8b326249" providerId="ADAL" clId="{AA6DD698-9060-46DD-A0FA-191D2AEA1817}" dt="2021-05-13T10:35:45.684" v="46788" actId="1076"/>
          <ac:picMkLst>
            <pc:docMk/>
            <pc:sldMk cId="1742725638" sldId="6021"/>
            <ac:picMk id="13" creationId="{D1E7EBF9-6B9E-484F-8ED6-E52253B70F59}"/>
          </ac:picMkLst>
        </pc:picChg>
        <pc:cxnChg chg="add mod">
          <ac:chgData name="Piotr Starczyński" userId="dc30f4bf-33af-43bd-8a93-22fb8b326249" providerId="ADAL" clId="{AA6DD698-9060-46DD-A0FA-191D2AEA1817}" dt="2021-05-12T15:53:43.127" v="43048" actId="6549"/>
          <ac:cxnSpMkLst>
            <pc:docMk/>
            <pc:sldMk cId="1742725638" sldId="6021"/>
            <ac:cxnSpMk id="7" creationId="{EFB818B2-2533-4DD1-BB47-85478D1D6D5B}"/>
          </ac:cxnSpMkLst>
        </pc:cxnChg>
        <pc:cxnChg chg="add mod">
          <ac:chgData name="Piotr Starczyński" userId="dc30f4bf-33af-43bd-8a93-22fb8b326249" providerId="ADAL" clId="{AA6DD698-9060-46DD-A0FA-191D2AEA1817}" dt="2021-05-13T10:35:45.684" v="46788" actId="1076"/>
          <ac:cxnSpMkLst>
            <pc:docMk/>
            <pc:sldMk cId="1742725638" sldId="6021"/>
            <ac:cxnSpMk id="15" creationId="{61E879BA-6CD3-42B2-9E14-6B2908FBB0C2}"/>
          </ac:cxnSpMkLst>
        </pc:cxnChg>
        <pc:cxnChg chg="add mod">
          <ac:chgData name="Piotr Starczyński" userId="dc30f4bf-33af-43bd-8a93-22fb8b326249" providerId="ADAL" clId="{AA6DD698-9060-46DD-A0FA-191D2AEA1817}" dt="2021-05-12T15:53:29.201" v="43008" actId="20577"/>
          <ac:cxnSpMkLst>
            <pc:docMk/>
            <pc:sldMk cId="1742725638" sldId="6021"/>
            <ac:cxnSpMk id="20" creationId="{316ECE8F-24D6-4A95-BEBC-72F749B3B581}"/>
          </ac:cxnSpMkLst>
        </pc:cxnChg>
        <pc:cxnChg chg="add mod">
          <ac:chgData name="Piotr Starczyński" userId="dc30f4bf-33af-43bd-8a93-22fb8b326249" providerId="ADAL" clId="{AA6DD698-9060-46DD-A0FA-191D2AEA1817}" dt="2021-05-12T15:54:23.702" v="43130" actId="20577"/>
          <ac:cxnSpMkLst>
            <pc:docMk/>
            <pc:sldMk cId="1742725638" sldId="6021"/>
            <ac:cxnSpMk id="26" creationId="{5687D187-DFA9-462F-9E02-5E7F59775F13}"/>
          </ac:cxnSpMkLst>
        </pc:cxnChg>
      </pc:sldChg>
      <pc:sldChg chg="addSp delSp modSp add mod modNotesTx">
        <pc:chgData name="Piotr Starczyński" userId="dc30f4bf-33af-43bd-8a93-22fb8b326249" providerId="ADAL" clId="{AA6DD698-9060-46DD-A0FA-191D2AEA1817}" dt="2021-05-13T11:18:47.504" v="47642" actId="20577"/>
        <pc:sldMkLst>
          <pc:docMk/>
          <pc:sldMk cId="2672804912" sldId="6022"/>
        </pc:sldMkLst>
        <pc:spChg chg="del">
          <ac:chgData name="Piotr Starczyński" userId="dc30f4bf-33af-43bd-8a93-22fb8b326249" providerId="ADAL" clId="{AA6DD698-9060-46DD-A0FA-191D2AEA1817}" dt="2021-05-12T16:03:07.113" v="43139" actId="478"/>
          <ac:spMkLst>
            <pc:docMk/>
            <pc:sldMk cId="2672804912" sldId="6022"/>
            <ac:spMk id="9" creationId="{4BB8465B-3F8C-47BB-A329-0771EBE43146}"/>
          </ac:spMkLst>
        </pc:spChg>
        <pc:spChg chg="add mod">
          <ac:chgData name="Piotr Starczyński" userId="dc30f4bf-33af-43bd-8a93-22fb8b326249" providerId="ADAL" clId="{AA6DD698-9060-46DD-A0FA-191D2AEA1817}" dt="2021-05-13T10:25:20.574" v="46628" actId="1076"/>
          <ac:spMkLst>
            <pc:docMk/>
            <pc:sldMk cId="2672804912" sldId="6022"/>
            <ac:spMk id="9" creationId="{E980BE40-D3D9-4E02-99B1-CD8A47D20C5C}"/>
          </ac:spMkLst>
        </pc:spChg>
        <pc:spChg chg="mod">
          <ac:chgData name="Piotr Starczyński" userId="dc30f4bf-33af-43bd-8a93-22fb8b326249" providerId="ADAL" clId="{AA6DD698-9060-46DD-A0FA-191D2AEA1817}" dt="2021-05-13T11:18:47.504" v="47642" actId="20577"/>
          <ac:spMkLst>
            <pc:docMk/>
            <pc:sldMk cId="2672804912" sldId="6022"/>
            <ac:spMk id="10" creationId="{48910E9F-5488-4592-8C46-113182094733}"/>
          </ac:spMkLst>
        </pc:spChg>
        <pc:spChg chg="add del mod">
          <ac:chgData name="Piotr Starczyński" userId="dc30f4bf-33af-43bd-8a93-22fb8b326249" providerId="ADAL" clId="{AA6DD698-9060-46DD-A0FA-191D2AEA1817}" dt="2021-05-13T08:59:37.118" v="46073" actId="478"/>
          <ac:spMkLst>
            <pc:docMk/>
            <pc:sldMk cId="2672804912" sldId="6022"/>
            <ac:spMk id="11" creationId="{0AE2A29B-C1EC-4360-B988-2D56588BD30B}"/>
          </ac:spMkLst>
        </pc:spChg>
        <pc:spChg chg="del">
          <ac:chgData name="Piotr Starczyński" userId="dc30f4bf-33af-43bd-8a93-22fb8b326249" providerId="ADAL" clId="{AA6DD698-9060-46DD-A0FA-191D2AEA1817}" dt="2021-05-12T16:03:07.113" v="43139" actId="478"/>
          <ac:spMkLst>
            <pc:docMk/>
            <pc:sldMk cId="2672804912" sldId="6022"/>
            <ac:spMk id="11" creationId="{4C403D8E-33E7-4BF7-A260-85D9465C3885}"/>
          </ac:spMkLst>
        </pc:spChg>
        <pc:spChg chg="add mod">
          <ac:chgData name="Piotr Starczyński" userId="dc30f4bf-33af-43bd-8a93-22fb8b326249" providerId="ADAL" clId="{AA6DD698-9060-46DD-A0FA-191D2AEA1817}" dt="2021-05-13T10:25:33.369" v="46630" actId="1076"/>
          <ac:spMkLst>
            <pc:docMk/>
            <pc:sldMk cId="2672804912" sldId="6022"/>
            <ac:spMk id="12" creationId="{116E80A4-07B5-42B5-BFC8-BBF1A88D601C}"/>
          </ac:spMkLst>
        </pc:spChg>
        <pc:spChg chg="del">
          <ac:chgData name="Piotr Starczyński" userId="dc30f4bf-33af-43bd-8a93-22fb8b326249" providerId="ADAL" clId="{AA6DD698-9060-46DD-A0FA-191D2AEA1817}" dt="2021-05-12T16:03:07.113" v="43139" actId="478"/>
          <ac:spMkLst>
            <pc:docMk/>
            <pc:sldMk cId="2672804912" sldId="6022"/>
            <ac:spMk id="12" creationId="{AA387A0A-D2E2-4B47-B7D9-A59F877F83AB}"/>
          </ac:spMkLst>
        </pc:spChg>
        <pc:spChg chg="add mod">
          <ac:chgData name="Piotr Starczyński" userId="dc30f4bf-33af-43bd-8a93-22fb8b326249" providerId="ADAL" clId="{AA6DD698-9060-46DD-A0FA-191D2AEA1817}" dt="2021-05-13T10:26:37.246" v="46644" actId="1076"/>
          <ac:spMkLst>
            <pc:docMk/>
            <pc:sldMk cId="2672804912" sldId="6022"/>
            <ac:spMk id="13" creationId="{A8D11667-2091-445B-8C84-203FA820050F}"/>
          </ac:spMkLst>
        </pc:spChg>
        <pc:spChg chg="add mod">
          <ac:chgData name="Piotr Starczyński" userId="dc30f4bf-33af-43bd-8a93-22fb8b326249" providerId="ADAL" clId="{AA6DD698-9060-46DD-A0FA-191D2AEA1817}" dt="2021-05-13T10:25:33.369" v="46630" actId="1076"/>
          <ac:spMkLst>
            <pc:docMk/>
            <pc:sldMk cId="2672804912" sldId="6022"/>
            <ac:spMk id="14" creationId="{2CC9B86A-AA0E-4D9B-8922-533AC43D4A8C}"/>
          </ac:spMkLst>
        </pc:spChg>
        <pc:spChg chg="del">
          <ac:chgData name="Piotr Starczyński" userId="dc30f4bf-33af-43bd-8a93-22fb8b326249" providerId="ADAL" clId="{AA6DD698-9060-46DD-A0FA-191D2AEA1817}" dt="2021-05-12T16:03:09.321" v="43140" actId="478"/>
          <ac:spMkLst>
            <pc:docMk/>
            <pc:sldMk cId="2672804912" sldId="6022"/>
            <ac:spMk id="16" creationId="{65D4E2ED-B5FC-41BD-B30B-B0CEB105ECB7}"/>
          </ac:spMkLst>
        </pc:spChg>
        <pc:spChg chg="add del mod">
          <ac:chgData name="Piotr Starczyński" userId="dc30f4bf-33af-43bd-8a93-22fb8b326249" providerId="ADAL" clId="{AA6DD698-9060-46DD-A0FA-191D2AEA1817}" dt="2021-05-13T10:25:11.346" v="46625" actId="478"/>
          <ac:spMkLst>
            <pc:docMk/>
            <pc:sldMk cId="2672804912" sldId="6022"/>
            <ac:spMk id="17" creationId="{23A8518B-65DA-4406-9022-3D0AE02E4597}"/>
          </ac:spMkLst>
        </pc:spChg>
        <pc:spChg chg="add mod">
          <ac:chgData name="Piotr Starczyński" userId="dc30f4bf-33af-43bd-8a93-22fb8b326249" providerId="ADAL" clId="{AA6DD698-9060-46DD-A0FA-191D2AEA1817}" dt="2021-05-13T10:25:43.489" v="46632" actId="14100"/>
          <ac:spMkLst>
            <pc:docMk/>
            <pc:sldMk cId="2672804912" sldId="6022"/>
            <ac:spMk id="18" creationId="{7C580858-D17E-4094-8D0A-89DB570D56A0}"/>
          </ac:spMkLst>
        </pc:spChg>
        <pc:spChg chg="add mod">
          <ac:chgData name="Piotr Starczyński" userId="dc30f4bf-33af-43bd-8a93-22fb8b326249" providerId="ADAL" clId="{AA6DD698-9060-46DD-A0FA-191D2AEA1817}" dt="2021-05-13T10:25:48.653" v="46634" actId="14100"/>
          <ac:spMkLst>
            <pc:docMk/>
            <pc:sldMk cId="2672804912" sldId="6022"/>
            <ac:spMk id="19" creationId="{74A37E92-E153-4239-B82B-0682257A650F}"/>
          </ac:spMkLst>
        </pc:spChg>
        <pc:spChg chg="del">
          <ac:chgData name="Piotr Starczyński" userId="dc30f4bf-33af-43bd-8a93-22fb8b326249" providerId="ADAL" clId="{AA6DD698-9060-46DD-A0FA-191D2AEA1817}" dt="2021-05-12T16:03:09.321" v="43140" actId="478"/>
          <ac:spMkLst>
            <pc:docMk/>
            <pc:sldMk cId="2672804912" sldId="6022"/>
            <ac:spMk id="19" creationId="{DA8A3B9E-4C36-422D-AE55-D5DF42FF1966}"/>
          </ac:spMkLst>
        </pc:spChg>
        <pc:spChg chg="del">
          <ac:chgData name="Piotr Starczyński" userId="dc30f4bf-33af-43bd-8a93-22fb8b326249" providerId="ADAL" clId="{AA6DD698-9060-46DD-A0FA-191D2AEA1817}" dt="2021-05-12T16:03:09.321" v="43140" actId="478"/>
          <ac:spMkLst>
            <pc:docMk/>
            <pc:sldMk cId="2672804912" sldId="6022"/>
            <ac:spMk id="25" creationId="{A51A4972-876D-4A50-990C-86581E6AB6B8}"/>
          </ac:spMkLst>
        </pc:spChg>
        <pc:spChg chg="add mod">
          <ac:chgData name="Piotr Starczyński" userId="dc30f4bf-33af-43bd-8a93-22fb8b326249" providerId="ADAL" clId="{AA6DD698-9060-46DD-A0FA-191D2AEA1817}" dt="2021-05-13T10:27:24.066" v="46652" actId="14100"/>
          <ac:spMkLst>
            <pc:docMk/>
            <pc:sldMk cId="2672804912" sldId="6022"/>
            <ac:spMk id="26" creationId="{9E21B159-4771-4743-ABC9-A6A50AAE83C0}"/>
          </ac:spMkLst>
        </pc:spChg>
        <pc:spChg chg="add mod">
          <ac:chgData name="Piotr Starczyński" userId="dc30f4bf-33af-43bd-8a93-22fb8b326249" providerId="ADAL" clId="{AA6DD698-9060-46DD-A0FA-191D2AEA1817}" dt="2021-05-13T10:27:16.185" v="46651" actId="14100"/>
          <ac:spMkLst>
            <pc:docMk/>
            <pc:sldMk cId="2672804912" sldId="6022"/>
            <ac:spMk id="33" creationId="{41AB1FF7-C314-4B0B-84AF-3C19F3BF99B9}"/>
          </ac:spMkLst>
        </pc:spChg>
        <pc:spChg chg="add mod">
          <ac:chgData name="Piotr Starczyński" userId="dc30f4bf-33af-43bd-8a93-22fb8b326249" providerId="ADAL" clId="{AA6DD698-9060-46DD-A0FA-191D2AEA1817}" dt="2021-05-13T10:27:33.874" v="46655" actId="20577"/>
          <ac:spMkLst>
            <pc:docMk/>
            <pc:sldMk cId="2672804912" sldId="6022"/>
            <ac:spMk id="36" creationId="{6A82333A-9256-46B2-92BA-B9286DF75283}"/>
          </ac:spMkLst>
        </pc:spChg>
        <pc:picChg chg="del">
          <ac:chgData name="Piotr Starczyński" userId="dc30f4bf-33af-43bd-8a93-22fb8b326249" providerId="ADAL" clId="{AA6DD698-9060-46DD-A0FA-191D2AEA1817}" dt="2021-05-12T16:03:05.049" v="43138" actId="478"/>
          <ac:picMkLst>
            <pc:docMk/>
            <pc:sldMk cId="2672804912" sldId="6022"/>
            <ac:picMk id="3" creationId="{6EFB83C8-B4C5-4834-A62B-F4C4E89B1AA1}"/>
          </ac:picMkLst>
        </pc:picChg>
        <pc:picChg chg="add del mod">
          <ac:chgData name="Piotr Starczyński" userId="dc30f4bf-33af-43bd-8a93-22fb8b326249" providerId="ADAL" clId="{AA6DD698-9060-46DD-A0FA-191D2AEA1817}" dt="2021-05-13T10:24:22.823" v="46613" actId="478"/>
          <ac:picMkLst>
            <pc:docMk/>
            <pc:sldMk cId="2672804912" sldId="6022"/>
            <ac:picMk id="3" creationId="{9AFEF45F-43EB-4722-BC4A-F693063E6A9E}"/>
          </ac:picMkLst>
        </pc:picChg>
        <pc:picChg chg="add del">
          <ac:chgData name="Piotr Starczyński" userId="dc30f4bf-33af-43bd-8a93-22fb8b326249" providerId="ADAL" clId="{AA6DD698-9060-46DD-A0FA-191D2AEA1817}" dt="2021-05-12T16:25:53.062" v="43248" actId="478"/>
          <ac:picMkLst>
            <pc:docMk/>
            <pc:sldMk cId="2672804912" sldId="6022"/>
            <ac:picMk id="4" creationId="{EF699F34-E102-4B6D-A4F8-48F74FD57DBD}"/>
          </ac:picMkLst>
        </pc:picChg>
        <pc:picChg chg="add del mod">
          <ac:chgData name="Piotr Starczyński" userId="dc30f4bf-33af-43bd-8a93-22fb8b326249" providerId="ADAL" clId="{AA6DD698-9060-46DD-A0FA-191D2AEA1817}" dt="2021-05-13T10:24:07.569" v="46612" actId="478"/>
          <ac:picMkLst>
            <pc:docMk/>
            <pc:sldMk cId="2672804912" sldId="6022"/>
            <ac:picMk id="7" creationId="{77F9FAC2-ED9D-4589-B090-4E28446CFA12}"/>
          </ac:picMkLst>
        </pc:picChg>
        <pc:picChg chg="add mod ord">
          <ac:chgData name="Piotr Starczyński" userId="dc30f4bf-33af-43bd-8a93-22fb8b326249" providerId="ADAL" clId="{AA6DD698-9060-46DD-A0FA-191D2AEA1817}" dt="2021-05-13T10:25:15.649" v="46627" actId="1076"/>
          <ac:picMkLst>
            <pc:docMk/>
            <pc:sldMk cId="2672804912" sldId="6022"/>
            <ac:picMk id="15" creationId="{B9787235-DF05-4AE8-BF06-C3724EEABD2E}"/>
          </ac:picMkLst>
        </pc:picChg>
        <pc:cxnChg chg="del mod">
          <ac:chgData name="Piotr Starczyński" userId="dc30f4bf-33af-43bd-8a93-22fb8b326249" providerId="ADAL" clId="{AA6DD698-9060-46DD-A0FA-191D2AEA1817}" dt="2021-05-12T16:03:07.113" v="43139" actId="478"/>
          <ac:cxnSpMkLst>
            <pc:docMk/>
            <pc:sldMk cId="2672804912" sldId="6022"/>
            <ac:cxnSpMk id="7" creationId="{EFB818B2-2533-4DD1-BB47-85478D1D6D5B}"/>
          </ac:cxnSpMkLst>
        </pc:cxnChg>
        <pc:cxnChg chg="del mod">
          <ac:chgData name="Piotr Starczyński" userId="dc30f4bf-33af-43bd-8a93-22fb8b326249" providerId="ADAL" clId="{AA6DD698-9060-46DD-A0FA-191D2AEA1817}" dt="2021-05-12T16:03:07.113" v="43139" actId="478"/>
          <ac:cxnSpMkLst>
            <pc:docMk/>
            <pc:sldMk cId="2672804912" sldId="6022"/>
            <ac:cxnSpMk id="20" creationId="{316ECE8F-24D6-4A95-BEBC-72F749B3B581}"/>
          </ac:cxnSpMkLst>
        </pc:cxnChg>
        <pc:cxnChg chg="add mod">
          <ac:chgData name="Piotr Starczyński" userId="dc30f4bf-33af-43bd-8a93-22fb8b326249" providerId="ADAL" clId="{AA6DD698-9060-46DD-A0FA-191D2AEA1817}" dt="2021-05-13T10:26:07.532" v="46639" actId="208"/>
          <ac:cxnSpMkLst>
            <pc:docMk/>
            <pc:sldMk cId="2672804912" sldId="6022"/>
            <ac:cxnSpMk id="20" creationId="{DE851B49-B8CD-48B1-AF48-E1B584CF79DF}"/>
          </ac:cxnSpMkLst>
        </pc:cxnChg>
        <pc:cxnChg chg="add mod">
          <ac:chgData name="Piotr Starczyński" userId="dc30f4bf-33af-43bd-8a93-22fb8b326249" providerId="ADAL" clId="{AA6DD698-9060-46DD-A0FA-191D2AEA1817}" dt="2021-05-13T10:26:07.532" v="46639" actId="208"/>
          <ac:cxnSpMkLst>
            <pc:docMk/>
            <pc:sldMk cId="2672804912" sldId="6022"/>
            <ac:cxnSpMk id="22" creationId="{AEB29166-CB23-41ED-A3F3-ECD1B23F2B75}"/>
          </ac:cxnSpMkLst>
        </pc:cxnChg>
        <pc:cxnChg chg="del mod">
          <ac:chgData name="Piotr Starczyński" userId="dc30f4bf-33af-43bd-8a93-22fb8b326249" providerId="ADAL" clId="{AA6DD698-9060-46DD-A0FA-191D2AEA1817}" dt="2021-05-12T16:03:07.113" v="43139" actId="478"/>
          <ac:cxnSpMkLst>
            <pc:docMk/>
            <pc:sldMk cId="2672804912" sldId="6022"/>
            <ac:cxnSpMk id="26" creationId="{5687D187-DFA9-462F-9E02-5E7F59775F13}"/>
          </ac:cxnSpMkLst>
        </pc:cxnChg>
        <pc:cxnChg chg="add mod">
          <ac:chgData name="Piotr Starczyński" userId="dc30f4bf-33af-43bd-8a93-22fb8b326249" providerId="ADAL" clId="{AA6DD698-9060-46DD-A0FA-191D2AEA1817}" dt="2021-05-13T10:29:13.593" v="46749" actId="14100"/>
          <ac:cxnSpMkLst>
            <pc:docMk/>
            <pc:sldMk cId="2672804912" sldId="6022"/>
            <ac:cxnSpMk id="28" creationId="{168CA5C2-AE54-442D-B918-37133B50205A}"/>
          </ac:cxnSpMkLst>
        </pc:cxnChg>
        <pc:cxnChg chg="add mod">
          <ac:chgData name="Piotr Starczyński" userId="dc30f4bf-33af-43bd-8a93-22fb8b326249" providerId="ADAL" clId="{AA6DD698-9060-46DD-A0FA-191D2AEA1817}" dt="2021-05-13T10:29:21.661" v="46750" actId="14100"/>
          <ac:cxnSpMkLst>
            <pc:docMk/>
            <pc:sldMk cId="2672804912" sldId="6022"/>
            <ac:cxnSpMk id="30" creationId="{E6972543-6635-499B-B854-637017CF13D3}"/>
          </ac:cxnSpMkLst>
        </pc:cxnChg>
      </pc:sldChg>
      <pc:sldChg chg="addSp delSp modSp add mod modNotesTx">
        <pc:chgData name="Piotr Starczyński" userId="dc30f4bf-33af-43bd-8a93-22fb8b326249" providerId="ADAL" clId="{AA6DD698-9060-46DD-A0FA-191D2AEA1817}" dt="2021-05-13T10:42:26.029" v="47324" actId="20577"/>
        <pc:sldMkLst>
          <pc:docMk/>
          <pc:sldMk cId="3581583773" sldId="6023"/>
        </pc:sldMkLst>
        <pc:spChg chg="add mod">
          <ac:chgData name="Piotr Starczyński" userId="dc30f4bf-33af-43bd-8a93-22fb8b326249" providerId="ADAL" clId="{AA6DD698-9060-46DD-A0FA-191D2AEA1817}" dt="2021-05-12T16:53:13.542" v="43330" actId="1076"/>
          <ac:spMkLst>
            <pc:docMk/>
            <pc:sldMk cId="3581583773" sldId="6023"/>
            <ac:spMk id="8" creationId="{D9763EBB-22EA-46E8-8A7D-3F55D0681824}"/>
          </ac:spMkLst>
        </pc:spChg>
        <pc:spChg chg="add mod">
          <ac:chgData name="Piotr Starczyński" userId="dc30f4bf-33af-43bd-8a93-22fb8b326249" providerId="ADAL" clId="{AA6DD698-9060-46DD-A0FA-191D2AEA1817}" dt="2021-05-12T16:52:49.101" v="43323" actId="14100"/>
          <ac:spMkLst>
            <pc:docMk/>
            <pc:sldMk cId="3581583773" sldId="6023"/>
            <ac:spMk id="9" creationId="{A8F7B3FD-460D-47C8-A0AA-9AB0CFA6300B}"/>
          </ac:spMkLst>
        </pc:spChg>
        <pc:spChg chg="mod">
          <ac:chgData name="Piotr Starczyński" userId="dc30f4bf-33af-43bd-8a93-22fb8b326249" providerId="ADAL" clId="{AA6DD698-9060-46DD-A0FA-191D2AEA1817}" dt="2021-05-13T10:42:26.029" v="47324" actId="20577"/>
          <ac:spMkLst>
            <pc:docMk/>
            <pc:sldMk cId="3581583773" sldId="6023"/>
            <ac:spMk id="10" creationId="{48910E9F-5488-4592-8C46-113182094733}"/>
          </ac:spMkLst>
        </pc:spChg>
        <pc:spChg chg="add del mod">
          <ac:chgData name="Piotr Starczyński" userId="dc30f4bf-33af-43bd-8a93-22fb8b326249" providerId="ADAL" clId="{AA6DD698-9060-46DD-A0FA-191D2AEA1817}" dt="2021-05-12T16:28:57.385" v="43295" actId="478"/>
          <ac:spMkLst>
            <pc:docMk/>
            <pc:sldMk cId="3581583773" sldId="6023"/>
            <ac:spMk id="12" creationId="{3286EBFB-E00D-429E-92D2-615928F33373}"/>
          </ac:spMkLst>
        </pc:spChg>
        <pc:spChg chg="add del mod">
          <ac:chgData name="Piotr Starczyński" userId="dc30f4bf-33af-43bd-8a93-22fb8b326249" providerId="ADAL" clId="{AA6DD698-9060-46DD-A0FA-191D2AEA1817}" dt="2021-05-12T16:53:10.306" v="43328" actId="478"/>
          <ac:spMkLst>
            <pc:docMk/>
            <pc:sldMk cId="3581583773" sldId="6023"/>
            <ac:spMk id="13" creationId="{F357785E-EA32-45E9-968C-15286E8B2938}"/>
          </ac:spMkLst>
        </pc:spChg>
        <pc:spChg chg="add mod">
          <ac:chgData name="Piotr Starczyński" userId="dc30f4bf-33af-43bd-8a93-22fb8b326249" providerId="ADAL" clId="{AA6DD698-9060-46DD-A0FA-191D2AEA1817}" dt="2021-05-12T17:03:22.529" v="44782" actId="14100"/>
          <ac:spMkLst>
            <pc:docMk/>
            <pc:sldMk cId="3581583773" sldId="6023"/>
            <ac:spMk id="14" creationId="{9ACDA2B2-0F8D-43D7-9450-9D2FD5285157}"/>
          </ac:spMkLst>
        </pc:spChg>
        <pc:spChg chg="add mod">
          <ac:chgData name="Piotr Starczyński" userId="dc30f4bf-33af-43bd-8a93-22fb8b326249" providerId="ADAL" clId="{AA6DD698-9060-46DD-A0FA-191D2AEA1817}" dt="2021-05-12T16:30:18.194" v="43303" actId="14100"/>
          <ac:spMkLst>
            <pc:docMk/>
            <pc:sldMk cId="3581583773" sldId="6023"/>
            <ac:spMk id="15" creationId="{8C8288CA-457B-491C-8DD8-7EBB8549B2C9}"/>
          </ac:spMkLst>
        </pc:spChg>
        <pc:spChg chg="add mod">
          <ac:chgData name="Piotr Starczyński" userId="dc30f4bf-33af-43bd-8a93-22fb8b326249" providerId="ADAL" clId="{AA6DD698-9060-46DD-A0FA-191D2AEA1817}" dt="2021-05-12T16:52:52.873" v="43324" actId="1076"/>
          <ac:spMkLst>
            <pc:docMk/>
            <pc:sldMk cId="3581583773" sldId="6023"/>
            <ac:spMk id="16" creationId="{1BDABB7F-5B93-4320-9A9F-0803062C9D4A}"/>
          </ac:spMkLst>
        </pc:spChg>
        <pc:spChg chg="del mod">
          <ac:chgData name="Piotr Starczyński" userId="dc30f4bf-33af-43bd-8a93-22fb8b326249" providerId="ADAL" clId="{AA6DD698-9060-46DD-A0FA-191D2AEA1817}" dt="2021-05-12T16:26:21.825" v="43277"/>
          <ac:spMkLst>
            <pc:docMk/>
            <pc:sldMk cId="3581583773" sldId="6023"/>
            <ac:spMk id="17" creationId="{23A8518B-65DA-4406-9022-3D0AE02E4597}"/>
          </ac:spMkLst>
        </pc:spChg>
        <pc:spChg chg="add mod">
          <ac:chgData name="Piotr Starczyński" userId="dc30f4bf-33af-43bd-8a93-22fb8b326249" providerId="ADAL" clId="{AA6DD698-9060-46DD-A0FA-191D2AEA1817}" dt="2021-05-12T16:53:16.957" v="43331" actId="1076"/>
          <ac:spMkLst>
            <pc:docMk/>
            <pc:sldMk cId="3581583773" sldId="6023"/>
            <ac:spMk id="18" creationId="{0EAF0FC7-21FE-43A7-AB04-413AD7CCEEDB}"/>
          </ac:spMkLst>
        </pc:spChg>
        <pc:spChg chg="add mod">
          <ac:chgData name="Piotr Starczyński" userId="dc30f4bf-33af-43bd-8a93-22fb8b326249" providerId="ADAL" clId="{AA6DD698-9060-46DD-A0FA-191D2AEA1817}" dt="2021-05-12T16:53:46.109" v="43339" actId="1076"/>
          <ac:spMkLst>
            <pc:docMk/>
            <pc:sldMk cId="3581583773" sldId="6023"/>
            <ac:spMk id="19" creationId="{5AA25197-2187-4735-8F49-A00F2F695F6C}"/>
          </ac:spMkLst>
        </pc:spChg>
        <pc:spChg chg="add mod">
          <ac:chgData name="Piotr Starczyński" userId="dc30f4bf-33af-43bd-8a93-22fb8b326249" providerId="ADAL" clId="{AA6DD698-9060-46DD-A0FA-191D2AEA1817}" dt="2021-05-12T16:53:49.116" v="43340" actId="20577"/>
          <ac:spMkLst>
            <pc:docMk/>
            <pc:sldMk cId="3581583773" sldId="6023"/>
            <ac:spMk id="20" creationId="{F5DFE35B-75E4-4EF1-9E60-70E80E0943E9}"/>
          </ac:spMkLst>
        </pc:spChg>
        <pc:spChg chg="add mod">
          <ac:chgData name="Piotr Starczyński" userId="dc30f4bf-33af-43bd-8a93-22fb8b326249" providerId="ADAL" clId="{AA6DD698-9060-46DD-A0FA-191D2AEA1817}" dt="2021-05-12T16:54:15.513" v="43344" actId="14100"/>
          <ac:spMkLst>
            <pc:docMk/>
            <pc:sldMk cId="3581583773" sldId="6023"/>
            <ac:spMk id="21" creationId="{2AE4640B-9F84-4684-AB79-92097C9FF0CE}"/>
          </ac:spMkLst>
        </pc:spChg>
        <pc:spChg chg="add mod">
          <ac:chgData name="Piotr Starczyński" userId="dc30f4bf-33af-43bd-8a93-22fb8b326249" providerId="ADAL" clId="{AA6DD698-9060-46DD-A0FA-191D2AEA1817}" dt="2021-05-12T16:54:28.276" v="43350" actId="1076"/>
          <ac:spMkLst>
            <pc:docMk/>
            <pc:sldMk cId="3581583773" sldId="6023"/>
            <ac:spMk id="22" creationId="{587E7EEE-4F03-42A8-92A2-DE32D55AD8C3}"/>
          </ac:spMkLst>
        </pc:spChg>
        <pc:spChg chg="add mod">
          <ac:chgData name="Piotr Starczyński" userId="dc30f4bf-33af-43bd-8a93-22fb8b326249" providerId="ADAL" clId="{AA6DD698-9060-46DD-A0FA-191D2AEA1817}" dt="2021-05-12T17:05:22.573" v="45170" actId="14100"/>
          <ac:spMkLst>
            <pc:docMk/>
            <pc:sldMk cId="3581583773" sldId="6023"/>
            <ac:spMk id="23" creationId="{E8C2DE6C-49EE-45FB-9B14-F68191DE6937}"/>
          </ac:spMkLst>
        </pc:spChg>
        <pc:spChg chg="add mod">
          <ac:chgData name="Piotr Starczyński" userId="dc30f4bf-33af-43bd-8a93-22fb8b326249" providerId="ADAL" clId="{AA6DD698-9060-46DD-A0FA-191D2AEA1817}" dt="2021-05-12T17:05:33.720" v="45173" actId="1076"/>
          <ac:spMkLst>
            <pc:docMk/>
            <pc:sldMk cId="3581583773" sldId="6023"/>
            <ac:spMk id="24" creationId="{2F01A4BD-2E16-469E-A9BF-3F9DDE8C977F}"/>
          </ac:spMkLst>
        </pc:spChg>
        <pc:picChg chg="add del mod ord">
          <ac:chgData name="Piotr Starczyński" userId="dc30f4bf-33af-43bd-8a93-22fb8b326249" providerId="ADAL" clId="{AA6DD698-9060-46DD-A0FA-191D2AEA1817}" dt="2021-05-13T10:42:09.051" v="47315" actId="478"/>
          <ac:picMkLst>
            <pc:docMk/>
            <pc:sldMk cId="3581583773" sldId="6023"/>
            <ac:picMk id="3" creationId="{06102B41-C0F2-46AC-8DC5-786C6AEF39D0}"/>
          </ac:picMkLst>
        </pc:picChg>
        <pc:picChg chg="del mod">
          <ac:chgData name="Piotr Starczyński" userId="dc30f4bf-33af-43bd-8a93-22fb8b326249" providerId="ADAL" clId="{AA6DD698-9060-46DD-A0FA-191D2AEA1817}" dt="2021-05-12T16:28:13.810" v="43284" actId="478"/>
          <ac:picMkLst>
            <pc:docMk/>
            <pc:sldMk cId="3581583773" sldId="6023"/>
            <ac:picMk id="4" creationId="{EF699F34-E102-4B6D-A4F8-48F74FD57DBD}"/>
          </ac:picMkLst>
        </pc:picChg>
      </pc:sldChg>
      <pc:sldChg chg="addSp delSp modSp add mod modNotesTx">
        <pc:chgData name="Piotr Starczyński" userId="dc30f4bf-33af-43bd-8a93-22fb8b326249" providerId="ADAL" clId="{AA6DD698-9060-46DD-A0FA-191D2AEA1817}" dt="2021-05-13T11:40:10.269" v="47659" actId="478"/>
        <pc:sldMkLst>
          <pc:docMk/>
          <pc:sldMk cId="3301997103" sldId="6024"/>
        </pc:sldMkLst>
        <pc:spChg chg="del">
          <ac:chgData name="Piotr Starczyński" userId="dc30f4bf-33af-43bd-8a93-22fb8b326249" providerId="ADAL" clId="{AA6DD698-9060-46DD-A0FA-191D2AEA1817}" dt="2021-05-12T17:07:06.753" v="45366" actId="478"/>
          <ac:spMkLst>
            <pc:docMk/>
            <pc:sldMk cId="3301997103" sldId="6024"/>
            <ac:spMk id="8" creationId="{D9763EBB-22EA-46E8-8A7D-3F55D0681824}"/>
          </ac:spMkLst>
        </pc:spChg>
        <pc:spChg chg="del">
          <ac:chgData name="Piotr Starczyński" userId="dc30f4bf-33af-43bd-8a93-22fb8b326249" providerId="ADAL" clId="{AA6DD698-9060-46DD-A0FA-191D2AEA1817}" dt="2021-05-12T17:07:06.753" v="45366" actId="478"/>
          <ac:spMkLst>
            <pc:docMk/>
            <pc:sldMk cId="3301997103" sldId="6024"/>
            <ac:spMk id="9" creationId="{A8F7B3FD-460D-47C8-A0AA-9AB0CFA6300B}"/>
          </ac:spMkLst>
        </pc:spChg>
        <pc:spChg chg="mod">
          <ac:chgData name="Piotr Starczyński" userId="dc30f4bf-33af-43bd-8a93-22fb8b326249" providerId="ADAL" clId="{AA6DD698-9060-46DD-A0FA-191D2AEA1817}" dt="2021-05-12T17:06:41.735" v="45349" actId="6549"/>
          <ac:spMkLst>
            <pc:docMk/>
            <pc:sldMk cId="3301997103" sldId="6024"/>
            <ac:spMk id="10" creationId="{48910E9F-5488-4592-8C46-113182094733}"/>
          </ac:spMkLst>
        </pc:spChg>
        <pc:spChg chg="del">
          <ac:chgData name="Piotr Starczyński" userId="dc30f4bf-33af-43bd-8a93-22fb8b326249" providerId="ADAL" clId="{AA6DD698-9060-46DD-A0FA-191D2AEA1817}" dt="2021-05-12T17:07:06.753" v="45366" actId="478"/>
          <ac:spMkLst>
            <pc:docMk/>
            <pc:sldMk cId="3301997103" sldId="6024"/>
            <ac:spMk id="14" creationId="{9ACDA2B2-0F8D-43D7-9450-9D2FD5285157}"/>
          </ac:spMkLst>
        </pc:spChg>
        <pc:spChg chg="del">
          <ac:chgData name="Piotr Starczyński" userId="dc30f4bf-33af-43bd-8a93-22fb8b326249" providerId="ADAL" clId="{AA6DD698-9060-46DD-A0FA-191D2AEA1817}" dt="2021-05-12T17:07:06.753" v="45366" actId="478"/>
          <ac:spMkLst>
            <pc:docMk/>
            <pc:sldMk cId="3301997103" sldId="6024"/>
            <ac:spMk id="15" creationId="{8C8288CA-457B-491C-8DD8-7EBB8549B2C9}"/>
          </ac:spMkLst>
        </pc:spChg>
        <pc:spChg chg="del">
          <ac:chgData name="Piotr Starczyński" userId="dc30f4bf-33af-43bd-8a93-22fb8b326249" providerId="ADAL" clId="{AA6DD698-9060-46DD-A0FA-191D2AEA1817}" dt="2021-05-12T17:07:06.753" v="45366" actId="478"/>
          <ac:spMkLst>
            <pc:docMk/>
            <pc:sldMk cId="3301997103" sldId="6024"/>
            <ac:spMk id="16" creationId="{1BDABB7F-5B93-4320-9A9F-0803062C9D4A}"/>
          </ac:spMkLst>
        </pc:spChg>
        <pc:spChg chg="del">
          <ac:chgData name="Piotr Starczyński" userId="dc30f4bf-33af-43bd-8a93-22fb8b326249" providerId="ADAL" clId="{AA6DD698-9060-46DD-A0FA-191D2AEA1817}" dt="2021-05-12T17:07:06.753" v="45366" actId="478"/>
          <ac:spMkLst>
            <pc:docMk/>
            <pc:sldMk cId="3301997103" sldId="6024"/>
            <ac:spMk id="18" creationId="{0EAF0FC7-21FE-43A7-AB04-413AD7CCEEDB}"/>
          </ac:spMkLst>
        </pc:spChg>
        <pc:spChg chg="del">
          <ac:chgData name="Piotr Starczyński" userId="dc30f4bf-33af-43bd-8a93-22fb8b326249" providerId="ADAL" clId="{AA6DD698-9060-46DD-A0FA-191D2AEA1817}" dt="2021-05-12T17:07:06.753" v="45366" actId="478"/>
          <ac:spMkLst>
            <pc:docMk/>
            <pc:sldMk cId="3301997103" sldId="6024"/>
            <ac:spMk id="19" creationId="{5AA25197-2187-4735-8F49-A00F2F695F6C}"/>
          </ac:spMkLst>
        </pc:spChg>
        <pc:spChg chg="del">
          <ac:chgData name="Piotr Starczyński" userId="dc30f4bf-33af-43bd-8a93-22fb8b326249" providerId="ADAL" clId="{AA6DD698-9060-46DD-A0FA-191D2AEA1817}" dt="2021-05-12T17:07:06.753" v="45366" actId="478"/>
          <ac:spMkLst>
            <pc:docMk/>
            <pc:sldMk cId="3301997103" sldId="6024"/>
            <ac:spMk id="20" creationId="{F5DFE35B-75E4-4EF1-9E60-70E80E0943E9}"/>
          </ac:spMkLst>
        </pc:spChg>
        <pc:spChg chg="del">
          <ac:chgData name="Piotr Starczyński" userId="dc30f4bf-33af-43bd-8a93-22fb8b326249" providerId="ADAL" clId="{AA6DD698-9060-46DD-A0FA-191D2AEA1817}" dt="2021-05-12T17:07:06.753" v="45366" actId="478"/>
          <ac:spMkLst>
            <pc:docMk/>
            <pc:sldMk cId="3301997103" sldId="6024"/>
            <ac:spMk id="21" creationId="{2AE4640B-9F84-4684-AB79-92097C9FF0CE}"/>
          </ac:spMkLst>
        </pc:spChg>
        <pc:spChg chg="del">
          <ac:chgData name="Piotr Starczyński" userId="dc30f4bf-33af-43bd-8a93-22fb8b326249" providerId="ADAL" clId="{AA6DD698-9060-46DD-A0FA-191D2AEA1817}" dt="2021-05-12T17:07:06.753" v="45366" actId="478"/>
          <ac:spMkLst>
            <pc:docMk/>
            <pc:sldMk cId="3301997103" sldId="6024"/>
            <ac:spMk id="22" creationId="{587E7EEE-4F03-42A8-92A2-DE32D55AD8C3}"/>
          </ac:spMkLst>
        </pc:spChg>
        <pc:spChg chg="del">
          <ac:chgData name="Piotr Starczyński" userId="dc30f4bf-33af-43bd-8a93-22fb8b326249" providerId="ADAL" clId="{AA6DD698-9060-46DD-A0FA-191D2AEA1817}" dt="2021-05-12T17:07:06.753" v="45366" actId="478"/>
          <ac:spMkLst>
            <pc:docMk/>
            <pc:sldMk cId="3301997103" sldId="6024"/>
            <ac:spMk id="23" creationId="{E8C2DE6C-49EE-45FB-9B14-F68191DE6937}"/>
          </ac:spMkLst>
        </pc:spChg>
        <pc:spChg chg="del">
          <ac:chgData name="Piotr Starczyński" userId="dc30f4bf-33af-43bd-8a93-22fb8b326249" providerId="ADAL" clId="{AA6DD698-9060-46DD-A0FA-191D2AEA1817}" dt="2021-05-12T17:07:06.753" v="45366" actId="478"/>
          <ac:spMkLst>
            <pc:docMk/>
            <pc:sldMk cId="3301997103" sldId="6024"/>
            <ac:spMk id="24" creationId="{2F01A4BD-2E16-469E-A9BF-3F9DDE8C977F}"/>
          </ac:spMkLst>
        </pc:spChg>
        <pc:spChg chg="add mod">
          <ac:chgData name="Piotr Starczyński" userId="dc30f4bf-33af-43bd-8a93-22fb8b326249" providerId="ADAL" clId="{AA6DD698-9060-46DD-A0FA-191D2AEA1817}" dt="2021-05-12T17:13:58.529" v="45492" actId="1076"/>
          <ac:spMkLst>
            <pc:docMk/>
            <pc:sldMk cId="3301997103" sldId="6024"/>
            <ac:spMk id="25" creationId="{1360B190-CB6D-4713-AE43-9DB4AEE3CA17}"/>
          </ac:spMkLst>
        </pc:spChg>
        <pc:spChg chg="add mod">
          <ac:chgData name="Piotr Starczyński" userId="dc30f4bf-33af-43bd-8a93-22fb8b326249" providerId="ADAL" clId="{AA6DD698-9060-46DD-A0FA-191D2AEA1817}" dt="2021-05-12T17:13:58.529" v="45492" actId="1076"/>
          <ac:spMkLst>
            <pc:docMk/>
            <pc:sldMk cId="3301997103" sldId="6024"/>
            <ac:spMk id="26" creationId="{BFEB162D-C33E-4E44-AAA1-9799C0B4FE7D}"/>
          </ac:spMkLst>
        </pc:spChg>
        <pc:spChg chg="add mod">
          <ac:chgData name="Piotr Starczyński" userId="dc30f4bf-33af-43bd-8a93-22fb8b326249" providerId="ADAL" clId="{AA6DD698-9060-46DD-A0FA-191D2AEA1817}" dt="2021-05-12T17:11:00.837" v="45378" actId="571"/>
          <ac:spMkLst>
            <pc:docMk/>
            <pc:sldMk cId="3301997103" sldId="6024"/>
            <ac:spMk id="29" creationId="{F9268FA0-142A-4CF0-B154-0876EB511C58}"/>
          </ac:spMkLst>
        </pc:spChg>
        <pc:spChg chg="add mod">
          <ac:chgData name="Piotr Starczyński" userId="dc30f4bf-33af-43bd-8a93-22fb8b326249" providerId="ADAL" clId="{AA6DD698-9060-46DD-A0FA-191D2AEA1817}" dt="2021-05-12T17:11:00.837" v="45378" actId="571"/>
          <ac:spMkLst>
            <pc:docMk/>
            <pc:sldMk cId="3301997103" sldId="6024"/>
            <ac:spMk id="30" creationId="{E500F2C5-2C64-4DB9-8D5B-3F1C35CE43F7}"/>
          </ac:spMkLst>
        </pc:spChg>
        <pc:spChg chg="add mod">
          <ac:chgData name="Piotr Starczyński" userId="dc30f4bf-33af-43bd-8a93-22fb8b326249" providerId="ADAL" clId="{AA6DD698-9060-46DD-A0FA-191D2AEA1817}" dt="2021-05-12T17:11:03.049" v="45380" actId="571"/>
          <ac:spMkLst>
            <pc:docMk/>
            <pc:sldMk cId="3301997103" sldId="6024"/>
            <ac:spMk id="32" creationId="{681E54A6-3483-425E-B008-2F934A9154CB}"/>
          </ac:spMkLst>
        </pc:spChg>
        <pc:spChg chg="add mod">
          <ac:chgData name="Piotr Starczyński" userId="dc30f4bf-33af-43bd-8a93-22fb8b326249" providerId="ADAL" clId="{AA6DD698-9060-46DD-A0FA-191D2AEA1817}" dt="2021-05-12T17:11:03.049" v="45380" actId="571"/>
          <ac:spMkLst>
            <pc:docMk/>
            <pc:sldMk cId="3301997103" sldId="6024"/>
            <ac:spMk id="33" creationId="{BEE4A145-A6BA-4F5B-91B5-93785DF49F3A}"/>
          </ac:spMkLst>
        </pc:spChg>
        <pc:spChg chg="add mod">
          <ac:chgData name="Piotr Starczyński" userId="dc30f4bf-33af-43bd-8a93-22fb8b326249" providerId="ADAL" clId="{AA6DD698-9060-46DD-A0FA-191D2AEA1817}" dt="2021-05-12T17:11:36.911" v="45397" actId="1037"/>
          <ac:spMkLst>
            <pc:docMk/>
            <pc:sldMk cId="3301997103" sldId="6024"/>
            <ac:spMk id="34" creationId="{A3A32BE6-B994-4331-9FAE-608204694AC5}"/>
          </ac:spMkLst>
        </pc:spChg>
        <pc:spChg chg="add mod">
          <ac:chgData name="Piotr Starczyński" userId="dc30f4bf-33af-43bd-8a93-22fb8b326249" providerId="ADAL" clId="{AA6DD698-9060-46DD-A0FA-191D2AEA1817}" dt="2021-05-12T17:11:25.673" v="45387" actId="1076"/>
          <ac:spMkLst>
            <pc:docMk/>
            <pc:sldMk cId="3301997103" sldId="6024"/>
            <ac:spMk id="35" creationId="{00E76837-5361-479F-ADF1-E86CB38AAEB1}"/>
          </ac:spMkLst>
        </pc:spChg>
        <pc:spChg chg="add mod">
          <ac:chgData name="Piotr Starczyński" userId="dc30f4bf-33af-43bd-8a93-22fb8b326249" providerId="ADAL" clId="{AA6DD698-9060-46DD-A0FA-191D2AEA1817}" dt="2021-05-12T17:12:54.591" v="45407" actId="14100"/>
          <ac:spMkLst>
            <pc:docMk/>
            <pc:sldMk cId="3301997103" sldId="6024"/>
            <ac:spMk id="36" creationId="{2E61C98E-2D93-48CA-8136-8E213A037C25}"/>
          </ac:spMkLst>
        </pc:spChg>
        <pc:spChg chg="add mod">
          <ac:chgData name="Piotr Starczyński" userId="dc30f4bf-33af-43bd-8a93-22fb8b326249" providerId="ADAL" clId="{AA6DD698-9060-46DD-A0FA-191D2AEA1817}" dt="2021-05-12T17:13:17.132" v="45415" actId="1076"/>
          <ac:spMkLst>
            <pc:docMk/>
            <pc:sldMk cId="3301997103" sldId="6024"/>
            <ac:spMk id="37" creationId="{3320D196-5823-4D25-946C-4A7034B1B1E1}"/>
          </ac:spMkLst>
        </pc:spChg>
        <pc:spChg chg="add mod">
          <ac:chgData name="Piotr Starczyński" userId="dc30f4bf-33af-43bd-8a93-22fb8b326249" providerId="ADAL" clId="{AA6DD698-9060-46DD-A0FA-191D2AEA1817}" dt="2021-05-12T17:16:18.147" v="45873" actId="1076"/>
          <ac:spMkLst>
            <pc:docMk/>
            <pc:sldMk cId="3301997103" sldId="6024"/>
            <ac:spMk id="38" creationId="{594D7317-FA5E-46FC-B327-4E611B08CDA2}"/>
          </ac:spMkLst>
        </pc:spChg>
        <pc:spChg chg="add mod">
          <ac:chgData name="Piotr Starczyński" userId="dc30f4bf-33af-43bd-8a93-22fb8b326249" providerId="ADAL" clId="{AA6DD698-9060-46DD-A0FA-191D2AEA1817}" dt="2021-05-12T17:16:14.344" v="45872" actId="1076"/>
          <ac:spMkLst>
            <pc:docMk/>
            <pc:sldMk cId="3301997103" sldId="6024"/>
            <ac:spMk id="39" creationId="{E976446B-8CAB-4E88-8C80-02585D18182B}"/>
          </ac:spMkLst>
        </pc:spChg>
        <pc:picChg chg="del">
          <ac:chgData name="Piotr Starczyński" userId="dc30f4bf-33af-43bd-8a93-22fb8b326249" providerId="ADAL" clId="{AA6DD698-9060-46DD-A0FA-191D2AEA1817}" dt="2021-05-12T17:07:07.602" v="45367" actId="478"/>
          <ac:picMkLst>
            <pc:docMk/>
            <pc:sldMk cId="3301997103" sldId="6024"/>
            <ac:picMk id="3" creationId="{06102B41-C0F2-46AC-8DC5-786C6AEF39D0}"/>
          </ac:picMkLst>
        </pc:picChg>
        <pc:picChg chg="add del">
          <ac:chgData name="Piotr Starczyński" userId="dc30f4bf-33af-43bd-8a93-22fb8b326249" providerId="ADAL" clId="{AA6DD698-9060-46DD-A0FA-191D2AEA1817}" dt="2021-05-13T11:40:10.269" v="47659" actId="478"/>
          <ac:picMkLst>
            <pc:docMk/>
            <pc:sldMk cId="3301997103" sldId="6024"/>
            <ac:picMk id="3" creationId="{124E59D3-3BA3-48FD-AD47-8F3A0A8748B8}"/>
          </ac:picMkLst>
        </pc:picChg>
        <pc:picChg chg="add mod modCrop">
          <ac:chgData name="Piotr Starczyński" userId="dc30f4bf-33af-43bd-8a93-22fb8b326249" providerId="ADAL" clId="{AA6DD698-9060-46DD-A0FA-191D2AEA1817}" dt="2021-05-12T17:13:01.524" v="45411" actId="1076"/>
          <ac:picMkLst>
            <pc:docMk/>
            <pc:sldMk cId="3301997103" sldId="6024"/>
            <ac:picMk id="4" creationId="{C74130DB-FD5C-422E-AD8D-1D44FABA70E3}"/>
          </ac:picMkLst>
        </pc:picChg>
        <pc:picChg chg="add mod">
          <ac:chgData name="Piotr Starczyński" userId="dc30f4bf-33af-43bd-8a93-22fb8b326249" providerId="ADAL" clId="{AA6DD698-9060-46DD-A0FA-191D2AEA1817}" dt="2021-05-12T17:12:42.951" v="45405" actId="1076"/>
          <ac:picMkLst>
            <pc:docMk/>
            <pc:sldMk cId="3301997103" sldId="6024"/>
            <ac:picMk id="11" creationId="{61043D97-6AC5-4E50-A767-4C8C7381ECB7}"/>
          </ac:picMkLst>
        </pc:picChg>
        <pc:picChg chg="add del mod">
          <ac:chgData name="Piotr Starczyński" userId="dc30f4bf-33af-43bd-8a93-22fb8b326249" providerId="ADAL" clId="{AA6DD698-9060-46DD-A0FA-191D2AEA1817}" dt="2021-05-13T11:40:06.231" v="47657"/>
          <ac:picMkLst>
            <pc:docMk/>
            <pc:sldMk cId="3301997103" sldId="6024"/>
            <ac:picMk id="18" creationId="{8161B8E1-C01D-4867-A567-A49C7FFD0941}"/>
          </ac:picMkLst>
        </pc:picChg>
        <pc:picChg chg="add mod">
          <ac:chgData name="Piotr Starczyński" userId="dc30f4bf-33af-43bd-8a93-22fb8b326249" providerId="ADAL" clId="{AA6DD698-9060-46DD-A0FA-191D2AEA1817}" dt="2021-05-12T17:11:00.837" v="45378" actId="571"/>
          <ac:picMkLst>
            <pc:docMk/>
            <pc:sldMk cId="3301997103" sldId="6024"/>
            <ac:picMk id="28" creationId="{5387A102-6B4C-4E7C-B2EA-6154E911597C}"/>
          </ac:picMkLst>
        </pc:picChg>
        <pc:picChg chg="add mod">
          <ac:chgData name="Piotr Starczyński" userId="dc30f4bf-33af-43bd-8a93-22fb8b326249" providerId="ADAL" clId="{AA6DD698-9060-46DD-A0FA-191D2AEA1817}" dt="2021-05-12T17:11:03.049" v="45380" actId="571"/>
          <ac:picMkLst>
            <pc:docMk/>
            <pc:sldMk cId="3301997103" sldId="6024"/>
            <ac:picMk id="31" creationId="{15BD7B89-CC06-48D3-ACF4-A3C9917DDF25}"/>
          </ac:picMkLst>
        </pc:picChg>
      </pc:sldChg>
      <pc:sldChg chg="addSp delSp modSp add mod modNotesTx">
        <pc:chgData name="Piotr Starczyński" userId="dc30f4bf-33af-43bd-8a93-22fb8b326249" providerId="ADAL" clId="{AA6DD698-9060-46DD-A0FA-191D2AEA1817}" dt="2021-05-13T10:42:26.913" v="47325" actId="20577"/>
        <pc:sldMkLst>
          <pc:docMk/>
          <pc:sldMk cId="2470566894" sldId="6025"/>
        </pc:sldMkLst>
        <pc:spChg chg="del">
          <ac:chgData name="Piotr Starczyński" userId="dc30f4bf-33af-43bd-8a93-22fb8b326249" providerId="ADAL" clId="{AA6DD698-9060-46DD-A0FA-191D2AEA1817}" dt="2021-05-13T10:32:43.497" v="46756" actId="478"/>
          <ac:spMkLst>
            <pc:docMk/>
            <pc:sldMk cId="2470566894" sldId="6025"/>
            <ac:spMk id="9" creationId="{4BB8465B-3F8C-47BB-A329-0771EBE43146}"/>
          </ac:spMkLst>
        </pc:spChg>
        <pc:spChg chg="mod">
          <ac:chgData name="Piotr Starczyński" userId="dc30f4bf-33af-43bd-8a93-22fb8b326249" providerId="ADAL" clId="{AA6DD698-9060-46DD-A0FA-191D2AEA1817}" dt="2021-05-13T10:36:33.330" v="46813" actId="20577"/>
          <ac:spMkLst>
            <pc:docMk/>
            <pc:sldMk cId="2470566894" sldId="6025"/>
            <ac:spMk id="10" creationId="{48910E9F-5488-4592-8C46-113182094733}"/>
          </ac:spMkLst>
        </pc:spChg>
        <pc:spChg chg="del">
          <ac:chgData name="Piotr Starczyński" userId="dc30f4bf-33af-43bd-8a93-22fb8b326249" providerId="ADAL" clId="{AA6DD698-9060-46DD-A0FA-191D2AEA1817}" dt="2021-05-13T10:32:44.062" v="46757" actId="478"/>
          <ac:spMkLst>
            <pc:docMk/>
            <pc:sldMk cId="2470566894" sldId="6025"/>
            <ac:spMk id="11" creationId="{4C403D8E-33E7-4BF7-A260-85D9465C3885}"/>
          </ac:spMkLst>
        </pc:spChg>
        <pc:spChg chg="del">
          <ac:chgData name="Piotr Starczyński" userId="dc30f4bf-33af-43bd-8a93-22fb8b326249" providerId="ADAL" clId="{AA6DD698-9060-46DD-A0FA-191D2AEA1817}" dt="2021-05-13T10:32:45.829" v="46758" actId="478"/>
          <ac:spMkLst>
            <pc:docMk/>
            <pc:sldMk cId="2470566894" sldId="6025"/>
            <ac:spMk id="12" creationId="{AA387A0A-D2E2-4B47-B7D9-A59F877F83AB}"/>
          </ac:spMkLst>
        </pc:spChg>
        <pc:spChg chg="del">
          <ac:chgData name="Piotr Starczyński" userId="dc30f4bf-33af-43bd-8a93-22fb8b326249" providerId="ADAL" clId="{AA6DD698-9060-46DD-A0FA-191D2AEA1817}" dt="2021-05-13T10:32:56.544" v="46761" actId="478"/>
          <ac:spMkLst>
            <pc:docMk/>
            <pc:sldMk cId="2470566894" sldId="6025"/>
            <ac:spMk id="16" creationId="{65D4E2ED-B5FC-41BD-B30B-B0CEB105ECB7}"/>
          </ac:spMkLst>
        </pc:spChg>
        <pc:spChg chg="add del mod">
          <ac:chgData name="Piotr Starczyński" userId="dc30f4bf-33af-43bd-8a93-22fb8b326249" providerId="ADAL" clId="{AA6DD698-9060-46DD-A0FA-191D2AEA1817}" dt="2021-05-13T10:38:48.688" v="47009" actId="478"/>
          <ac:spMkLst>
            <pc:docMk/>
            <pc:sldMk cId="2470566894" sldId="6025"/>
            <ac:spMk id="17" creationId="{0AEF0068-C127-4025-820A-213CA01E5EA4}"/>
          </ac:spMkLst>
        </pc:spChg>
        <pc:spChg chg="del">
          <ac:chgData name="Piotr Starczyński" userId="dc30f4bf-33af-43bd-8a93-22fb8b326249" providerId="ADAL" clId="{AA6DD698-9060-46DD-A0FA-191D2AEA1817}" dt="2021-05-13T10:32:57.911" v="46762" actId="478"/>
          <ac:spMkLst>
            <pc:docMk/>
            <pc:sldMk cId="2470566894" sldId="6025"/>
            <ac:spMk id="19" creationId="{DA8A3B9E-4C36-422D-AE55-D5DF42FF1966}"/>
          </ac:spMkLst>
        </pc:spChg>
        <pc:spChg chg="del">
          <ac:chgData name="Piotr Starczyński" userId="dc30f4bf-33af-43bd-8a93-22fb8b326249" providerId="ADAL" clId="{AA6DD698-9060-46DD-A0FA-191D2AEA1817}" dt="2021-05-13T10:32:59.328" v="46763" actId="478"/>
          <ac:spMkLst>
            <pc:docMk/>
            <pc:sldMk cId="2470566894" sldId="6025"/>
            <ac:spMk id="25" creationId="{A51A4972-876D-4A50-990C-86581E6AB6B8}"/>
          </ac:spMkLst>
        </pc:spChg>
        <pc:picChg chg="del">
          <ac:chgData name="Piotr Starczyński" userId="dc30f4bf-33af-43bd-8a93-22fb8b326249" providerId="ADAL" clId="{AA6DD698-9060-46DD-A0FA-191D2AEA1817}" dt="2021-05-13T10:32:51.257" v="46760" actId="478"/>
          <ac:picMkLst>
            <pc:docMk/>
            <pc:sldMk cId="2470566894" sldId="6025"/>
            <ac:picMk id="3" creationId="{6EFB83C8-B4C5-4834-A62B-F4C4E89B1AA1}"/>
          </ac:picMkLst>
        </pc:picChg>
        <pc:picChg chg="mod">
          <ac:chgData name="Piotr Starczyński" userId="dc30f4bf-33af-43bd-8a93-22fb8b326249" providerId="ADAL" clId="{AA6DD698-9060-46DD-A0FA-191D2AEA1817}" dt="2021-05-13T10:36:36.266" v="46814" actId="1076"/>
          <ac:picMkLst>
            <pc:docMk/>
            <pc:sldMk cId="2470566894" sldId="6025"/>
            <ac:picMk id="4" creationId="{DFEBA028-4402-4CA8-A9D5-327DB079BBD8}"/>
          </ac:picMkLst>
        </pc:picChg>
        <pc:cxnChg chg="del mod">
          <ac:chgData name="Piotr Starczyński" userId="dc30f4bf-33af-43bd-8a93-22fb8b326249" providerId="ADAL" clId="{AA6DD698-9060-46DD-A0FA-191D2AEA1817}" dt="2021-05-13T10:32:50.508" v="46759" actId="478"/>
          <ac:cxnSpMkLst>
            <pc:docMk/>
            <pc:sldMk cId="2470566894" sldId="6025"/>
            <ac:cxnSpMk id="7" creationId="{EFB818B2-2533-4DD1-BB47-85478D1D6D5B}"/>
          </ac:cxnSpMkLst>
        </pc:cxnChg>
        <pc:cxnChg chg="del mod">
          <ac:chgData name="Piotr Starczyński" userId="dc30f4bf-33af-43bd-8a93-22fb8b326249" providerId="ADAL" clId="{AA6DD698-9060-46DD-A0FA-191D2AEA1817}" dt="2021-05-13T10:32:50.508" v="46759" actId="478"/>
          <ac:cxnSpMkLst>
            <pc:docMk/>
            <pc:sldMk cId="2470566894" sldId="6025"/>
            <ac:cxnSpMk id="20" creationId="{316ECE8F-24D6-4A95-BEBC-72F749B3B581}"/>
          </ac:cxnSpMkLst>
        </pc:cxnChg>
        <pc:cxnChg chg="del mod">
          <ac:chgData name="Piotr Starczyński" userId="dc30f4bf-33af-43bd-8a93-22fb8b326249" providerId="ADAL" clId="{AA6DD698-9060-46DD-A0FA-191D2AEA1817}" dt="2021-05-13T10:32:50.508" v="46759" actId="478"/>
          <ac:cxnSpMkLst>
            <pc:docMk/>
            <pc:sldMk cId="2470566894" sldId="6025"/>
            <ac:cxnSpMk id="26" creationId="{5687D187-DFA9-462F-9E02-5E7F59775F13}"/>
          </ac:cxnSpMkLst>
        </pc:cxnChg>
      </pc:sldChg>
      <pc:sldChg chg="delSp modSp add del mod ord">
        <pc:chgData name="Piotr Starczyński" userId="dc30f4bf-33af-43bd-8a93-22fb8b326249" providerId="ADAL" clId="{AA6DD698-9060-46DD-A0FA-191D2AEA1817}" dt="2021-05-13T11:41:57.882" v="47707" actId="47"/>
        <pc:sldMkLst>
          <pc:docMk/>
          <pc:sldMk cId="1668099094" sldId="6026"/>
        </pc:sldMkLst>
        <pc:picChg chg="del">
          <ac:chgData name="Piotr Starczyński" userId="dc30f4bf-33af-43bd-8a93-22fb8b326249" providerId="ADAL" clId="{AA6DD698-9060-46DD-A0FA-191D2AEA1817}" dt="2021-05-13T11:41:56.346" v="47706" actId="478"/>
          <ac:picMkLst>
            <pc:docMk/>
            <pc:sldMk cId="1668099094" sldId="6026"/>
            <ac:picMk id="3" creationId="{A9F6E1C7-C2B9-46BE-BAF5-D7FDB278ED48}"/>
          </ac:picMkLst>
        </pc:picChg>
        <pc:picChg chg="del mod">
          <ac:chgData name="Piotr Starczyński" userId="dc30f4bf-33af-43bd-8a93-22fb8b326249" providerId="ADAL" clId="{AA6DD698-9060-46DD-A0FA-191D2AEA1817}" dt="2021-05-13T11:41:55.360" v="47705" actId="478"/>
          <ac:picMkLst>
            <pc:docMk/>
            <pc:sldMk cId="1668099094" sldId="6026"/>
            <ac:picMk id="4" creationId="{740FD13C-04E7-461A-AE70-A5E27C5DCEEF}"/>
          </ac:picMkLst>
        </pc:picChg>
      </pc:sldChg>
      <pc:sldChg chg="delSp modSp add mod ord modNotesTx">
        <pc:chgData name="Piotr Starczyński" userId="dc30f4bf-33af-43bd-8a93-22fb8b326249" providerId="ADAL" clId="{AA6DD698-9060-46DD-A0FA-191D2AEA1817}" dt="2021-05-13T11:47:08.871" v="47991" actId="1076"/>
        <pc:sldMkLst>
          <pc:docMk/>
          <pc:sldMk cId="1306962075" sldId="6027"/>
        </pc:sldMkLst>
        <pc:spChg chg="del">
          <ac:chgData name="Piotr Starczyński" userId="dc30f4bf-33af-43bd-8a93-22fb8b326249" providerId="ADAL" clId="{AA6DD698-9060-46DD-A0FA-191D2AEA1817}" dt="2021-05-13T10:47:06.910" v="47447" actId="478"/>
          <ac:spMkLst>
            <pc:docMk/>
            <pc:sldMk cId="1306962075" sldId="6027"/>
            <ac:spMk id="12" creationId="{EA6F0E8D-988A-4FED-82B6-A15E9850CC79}"/>
          </ac:spMkLst>
        </pc:spChg>
        <pc:spChg chg="del">
          <ac:chgData name="Piotr Starczyński" userId="dc30f4bf-33af-43bd-8a93-22fb8b326249" providerId="ADAL" clId="{AA6DD698-9060-46DD-A0FA-191D2AEA1817}" dt="2021-05-13T10:47:08.544" v="47448" actId="478"/>
          <ac:spMkLst>
            <pc:docMk/>
            <pc:sldMk cId="1306962075" sldId="6027"/>
            <ac:spMk id="18" creationId="{7E3E3E2B-9C63-4C04-9088-20206ECDEA6B}"/>
          </ac:spMkLst>
        </pc:spChg>
        <pc:spChg chg="mod">
          <ac:chgData name="Piotr Starczyński" userId="dc30f4bf-33af-43bd-8a93-22fb8b326249" providerId="ADAL" clId="{AA6DD698-9060-46DD-A0FA-191D2AEA1817}" dt="2021-05-13T10:47:27.104" v="47451" actId="20577"/>
          <ac:spMkLst>
            <pc:docMk/>
            <pc:sldMk cId="1306962075" sldId="6027"/>
            <ac:spMk id="19" creationId="{B77BD6B2-FF4A-4FFF-9657-7D32CB2772C7}"/>
          </ac:spMkLst>
        </pc:spChg>
        <pc:spChg chg="mod">
          <ac:chgData name="Piotr Starczyński" userId="dc30f4bf-33af-43bd-8a93-22fb8b326249" providerId="ADAL" clId="{AA6DD698-9060-46DD-A0FA-191D2AEA1817}" dt="2021-05-13T10:47:13.785" v="47450" actId="20577"/>
          <ac:spMkLst>
            <pc:docMk/>
            <pc:sldMk cId="1306962075" sldId="6027"/>
            <ac:spMk id="21" creationId="{CF0F72BE-13DB-41DB-B8D1-D820D0EF42EA}"/>
          </ac:spMkLst>
        </pc:spChg>
        <pc:spChg chg="mod">
          <ac:chgData name="Piotr Starczyński" userId="dc30f4bf-33af-43bd-8a93-22fb8b326249" providerId="ADAL" clId="{AA6DD698-9060-46DD-A0FA-191D2AEA1817}" dt="2021-05-13T11:47:03.638" v="47990" actId="14100"/>
          <ac:spMkLst>
            <pc:docMk/>
            <pc:sldMk cId="1306962075" sldId="6027"/>
            <ac:spMk id="23" creationId="{528E19A5-F98A-4157-AD3B-C83F9EF04F04}"/>
          </ac:spMkLst>
        </pc:spChg>
        <pc:spChg chg="mod">
          <ac:chgData name="Piotr Starczyński" userId="dc30f4bf-33af-43bd-8a93-22fb8b326249" providerId="ADAL" clId="{AA6DD698-9060-46DD-A0FA-191D2AEA1817}" dt="2021-05-13T11:47:08.871" v="47991" actId="1076"/>
          <ac:spMkLst>
            <pc:docMk/>
            <pc:sldMk cId="1306962075" sldId="6027"/>
            <ac:spMk id="24" creationId="{F278B9AA-2D58-4B42-A8CF-FB0DD6EF1C49}"/>
          </ac:spMkLst>
        </pc:spChg>
      </pc:sldChg>
      <pc:sldChg chg="addSp delSp modSp add mod">
        <pc:chgData name="Piotr Starczyński" userId="dc30f4bf-33af-43bd-8a93-22fb8b326249" providerId="ADAL" clId="{AA6DD698-9060-46DD-A0FA-191D2AEA1817}" dt="2021-05-13T11:38:47.356" v="47654" actId="478"/>
        <pc:sldMkLst>
          <pc:docMk/>
          <pc:sldMk cId="1675987011" sldId="6028"/>
        </pc:sldMkLst>
        <pc:spChg chg="mod">
          <ac:chgData name="Piotr Starczyński" userId="dc30f4bf-33af-43bd-8a93-22fb8b326249" providerId="ADAL" clId="{AA6DD698-9060-46DD-A0FA-191D2AEA1817}" dt="2021-05-13T11:15:24.733" v="47545" actId="20577"/>
          <ac:spMkLst>
            <pc:docMk/>
            <pc:sldMk cId="1675987011" sldId="6028"/>
            <ac:spMk id="10" creationId="{48910E9F-5488-4592-8C46-113182094733}"/>
          </ac:spMkLst>
        </pc:spChg>
        <pc:spChg chg="del">
          <ac:chgData name="Piotr Starczyński" userId="dc30f4bf-33af-43bd-8a93-22fb8b326249" providerId="ADAL" clId="{AA6DD698-9060-46DD-A0FA-191D2AEA1817}" dt="2021-05-13T11:15:42.759" v="47551" actId="478"/>
          <ac:spMkLst>
            <pc:docMk/>
            <pc:sldMk cId="1675987011" sldId="6028"/>
            <ac:spMk id="12" creationId="{116E80A4-07B5-42B5-BFC8-BBF1A88D601C}"/>
          </ac:spMkLst>
        </pc:spChg>
        <pc:spChg chg="mod">
          <ac:chgData name="Piotr Starczyński" userId="dc30f4bf-33af-43bd-8a93-22fb8b326249" providerId="ADAL" clId="{AA6DD698-9060-46DD-A0FA-191D2AEA1817}" dt="2021-05-13T11:15:49.578" v="47554" actId="1076"/>
          <ac:spMkLst>
            <pc:docMk/>
            <pc:sldMk cId="1675987011" sldId="6028"/>
            <ac:spMk id="13" creationId="{A8D11667-2091-445B-8C84-203FA820050F}"/>
          </ac:spMkLst>
        </pc:spChg>
        <pc:spChg chg="del">
          <ac:chgData name="Piotr Starczyński" userId="dc30f4bf-33af-43bd-8a93-22fb8b326249" providerId="ADAL" clId="{AA6DD698-9060-46DD-A0FA-191D2AEA1817}" dt="2021-05-13T11:15:41.887" v="47550" actId="478"/>
          <ac:spMkLst>
            <pc:docMk/>
            <pc:sldMk cId="1675987011" sldId="6028"/>
            <ac:spMk id="14" creationId="{2CC9B86A-AA0E-4D9B-8922-533AC43D4A8C}"/>
          </ac:spMkLst>
        </pc:spChg>
        <pc:spChg chg="del">
          <ac:chgData name="Piotr Starczyński" userId="dc30f4bf-33af-43bd-8a93-22fb8b326249" providerId="ADAL" clId="{AA6DD698-9060-46DD-A0FA-191D2AEA1817}" dt="2021-05-13T11:15:50.768" v="47555" actId="478"/>
          <ac:spMkLst>
            <pc:docMk/>
            <pc:sldMk cId="1675987011" sldId="6028"/>
            <ac:spMk id="18" creationId="{7C580858-D17E-4094-8D0A-89DB570D56A0}"/>
          </ac:spMkLst>
        </pc:spChg>
        <pc:spChg chg="del">
          <ac:chgData name="Piotr Starczyński" userId="dc30f4bf-33af-43bd-8a93-22fb8b326249" providerId="ADAL" clId="{AA6DD698-9060-46DD-A0FA-191D2AEA1817}" dt="2021-05-13T11:15:51.551" v="47556" actId="478"/>
          <ac:spMkLst>
            <pc:docMk/>
            <pc:sldMk cId="1675987011" sldId="6028"/>
            <ac:spMk id="19" creationId="{74A37E92-E153-4239-B82B-0682257A650F}"/>
          </ac:spMkLst>
        </pc:spChg>
        <pc:spChg chg="del">
          <ac:chgData name="Piotr Starczyński" userId="dc30f4bf-33af-43bd-8a93-22fb8b326249" providerId="ADAL" clId="{AA6DD698-9060-46DD-A0FA-191D2AEA1817}" dt="2021-05-13T11:15:35.913" v="47547" actId="478"/>
          <ac:spMkLst>
            <pc:docMk/>
            <pc:sldMk cId="1675987011" sldId="6028"/>
            <ac:spMk id="26" creationId="{9E21B159-4771-4743-ABC9-A6A50AAE83C0}"/>
          </ac:spMkLst>
        </pc:spChg>
        <pc:spChg chg="del">
          <ac:chgData name="Piotr Starczyński" userId="dc30f4bf-33af-43bd-8a93-22fb8b326249" providerId="ADAL" clId="{AA6DD698-9060-46DD-A0FA-191D2AEA1817}" dt="2021-05-13T11:15:35.913" v="47547" actId="478"/>
          <ac:spMkLst>
            <pc:docMk/>
            <pc:sldMk cId="1675987011" sldId="6028"/>
            <ac:spMk id="33" creationId="{41AB1FF7-C314-4B0B-84AF-3C19F3BF99B9}"/>
          </ac:spMkLst>
        </pc:spChg>
        <pc:spChg chg="del">
          <ac:chgData name="Piotr Starczyński" userId="dc30f4bf-33af-43bd-8a93-22fb8b326249" providerId="ADAL" clId="{AA6DD698-9060-46DD-A0FA-191D2AEA1817}" dt="2021-05-13T11:15:38.666" v="47549" actId="478"/>
          <ac:spMkLst>
            <pc:docMk/>
            <pc:sldMk cId="1675987011" sldId="6028"/>
            <ac:spMk id="36" creationId="{6A82333A-9256-46B2-92BA-B9286DF75283}"/>
          </ac:spMkLst>
        </pc:spChg>
        <pc:picChg chg="add del">
          <ac:chgData name="Piotr Starczyński" userId="dc30f4bf-33af-43bd-8a93-22fb8b326249" providerId="ADAL" clId="{AA6DD698-9060-46DD-A0FA-191D2AEA1817}" dt="2021-05-13T11:38:21.407" v="47644" actId="22"/>
          <ac:picMkLst>
            <pc:docMk/>
            <pc:sldMk cId="1675987011" sldId="6028"/>
            <ac:picMk id="3" creationId="{F95577BD-09A3-4A58-991A-5E02BA093C93}"/>
          </ac:picMkLst>
        </pc:picChg>
        <pc:picChg chg="add del">
          <ac:chgData name="Piotr Starczyński" userId="dc30f4bf-33af-43bd-8a93-22fb8b326249" providerId="ADAL" clId="{AA6DD698-9060-46DD-A0FA-191D2AEA1817}" dt="2021-05-13T11:38:26.497" v="47646" actId="22"/>
          <ac:picMkLst>
            <pc:docMk/>
            <pc:sldMk cId="1675987011" sldId="6028"/>
            <ac:picMk id="7" creationId="{28E7608F-3DB0-4314-9674-BA9510B8EE76}"/>
          </ac:picMkLst>
        </pc:picChg>
        <pc:picChg chg="add del">
          <ac:chgData name="Piotr Starczyński" userId="dc30f4bf-33af-43bd-8a93-22fb8b326249" providerId="ADAL" clId="{AA6DD698-9060-46DD-A0FA-191D2AEA1817}" dt="2021-05-13T11:38:39.388" v="47650" actId="22"/>
          <ac:picMkLst>
            <pc:docMk/>
            <pc:sldMk cId="1675987011" sldId="6028"/>
            <ac:picMk id="11" creationId="{7E58C496-F564-40A7-A35B-C971E4ED038C}"/>
          </ac:picMkLst>
        </pc:picChg>
        <pc:picChg chg="add del">
          <ac:chgData name="Piotr Starczyński" userId="dc30f4bf-33af-43bd-8a93-22fb8b326249" providerId="ADAL" clId="{AA6DD698-9060-46DD-A0FA-191D2AEA1817}" dt="2021-05-13T11:38:47.356" v="47654" actId="478"/>
          <ac:picMkLst>
            <pc:docMk/>
            <pc:sldMk cId="1675987011" sldId="6028"/>
            <ac:picMk id="17" creationId="{390817C5-1D69-4FCD-8F90-85FB5DA8A481}"/>
          </ac:picMkLst>
        </pc:picChg>
        <pc:cxnChg chg="del mod">
          <ac:chgData name="Piotr Starczyński" userId="dc30f4bf-33af-43bd-8a93-22fb8b326249" providerId="ADAL" clId="{AA6DD698-9060-46DD-A0FA-191D2AEA1817}" dt="2021-05-13T11:15:44.888" v="47553" actId="478"/>
          <ac:cxnSpMkLst>
            <pc:docMk/>
            <pc:sldMk cId="1675987011" sldId="6028"/>
            <ac:cxnSpMk id="20" creationId="{DE851B49-B8CD-48B1-AF48-E1B584CF79DF}"/>
          </ac:cxnSpMkLst>
        </pc:cxnChg>
        <pc:cxnChg chg="del mod">
          <ac:chgData name="Piotr Starczyński" userId="dc30f4bf-33af-43bd-8a93-22fb8b326249" providerId="ADAL" clId="{AA6DD698-9060-46DD-A0FA-191D2AEA1817}" dt="2021-05-13T11:15:44.077" v="47552" actId="478"/>
          <ac:cxnSpMkLst>
            <pc:docMk/>
            <pc:sldMk cId="1675987011" sldId="6028"/>
            <ac:cxnSpMk id="22" creationId="{AEB29166-CB23-41ED-A3F3-ECD1B23F2B75}"/>
          </ac:cxnSpMkLst>
        </pc:cxnChg>
        <pc:cxnChg chg="del mod">
          <ac:chgData name="Piotr Starczyński" userId="dc30f4bf-33af-43bd-8a93-22fb8b326249" providerId="ADAL" clId="{AA6DD698-9060-46DD-A0FA-191D2AEA1817}" dt="2021-05-13T11:15:33.006" v="47546" actId="478"/>
          <ac:cxnSpMkLst>
            <pc:docMk/>
            <pc:sldMk cId="1675987011" sldId="6028"/>
            <ac:cxnSpMk id="28" creationId="{168CA5C2-AE54-442D-B918-37133B50205A}"/>
          </ac:cxnSpMkLst>
        </pc:cxnChg>
        <pc:cxnChg chg="del mod">
          <ac:chgData name="Piotr Starczyński" userId="dc30f4bf-33af-43bd-8a93-22fb8b326249" providerId="ADAL" clId="{AA6DD698-9060-46DD-A0FA-191D2AEA1817}" dt="2021-05-13T11:15:37.199" v="47548" actId="478"/>
          <ac:cxnSpMkLst>
            <pc:docMk/>
            <pc:sldMk cId="1675987011" sldId="6028"/>
            <ac:cxnSpMk id="30" creationId="{E6972543-6635-499B-B854-637017CF13D3}"/>
          </ac:cxnSpMkLst>
        </pc:cxnChg>
      </pc:sldChg>
      <pc:sldChg chg="addSp delSp modSp add mod ord modNotesTx">
        <pc:chgData name="Piotr Starczyński" userId="dc30f4bf-33af-43bd-8a93-22fb8b326249" providerId="ADAL" clId="{AA6DD698-9060-46DD-A0FA-191D2AEA1817}" dt="2021-05-13T11:18:15.435" v="47594" actId="1076"/>
        <pc:sldMkLst>
          <pc:docMk/>
          <pc:sldMk cId="2108405783" sldId="6029"/>
        </pc:sldMkLst>
        <pc:spChg chg="del">
          <ac:chgData name="Piotr Starczyński" userId="dc30f4bf-33af-43bd-8a93-22fb8b326249" providerId="ADAL" clId="{AA6DD698-9060-46DD-A0FA-191D2AEA1817}" dt="2021-05-13T11:16:31.014" v="47575" actId="478"/>
          <ac:spMkLst>
            <pc:docMk/>
            <pc:sldMk cId="2108405783" sldId="6029"/>
            <ac:spMk id="9" creationId="{E980BE40-D3D9-4E02-99B1-CD8A47D20C5C}"/>
          </ac:spMkLst>
        </pc:spChg>
        <pc:spChg chg="mod">
          <ac:chgData name="Piotr Starczyński" userId="dc30f4bf-33af-43bd-8a93-22fb8b326249" providerId="ADAL" clId="{AA6DD698-9060-46DD-A0FA-191D2AEA1817}" dt="2021-05-13T11:16:27.974" v="47573" actId="20577"/>
          <ac:spMkLst>
            <pc:docMk/>
            <pc:sldMk cId="2108405783" sldId="6029"/>
            <ac:spMk id="10" creationId="{48910E9F-5488-4592-8C46-113182094733}"/>
          </ac:spMkLst>
        </pc:spChg>
        <pc:spChg chg="add mod">
          <ac:chgData name="Piotr Starczyński" userId="dc30f4bf-33af-43bd-8a93-22fb8b326249" providerId="ADAL" clId="{AA6DD698-9060-46DD-A0FA-191D2AEA1817}" dt="2021-05-13T11:17:50.500" v="47587" actId="14100"/>
          <ac:spMkLst>
            <pc:docMk/>
            <pc:sldMk cId="2108405783" sldId="6029"/>
            <ac:spMk id="11" creationId="{6D1731D4-BA39-49BD-AE86-E0D544E52E81}"/>
          </ac:spMkLst>
        </pc:spChg>
        <pc:spChg chg="add mod">
          <ac:chgData name="Piotr Starczyński" userId="dc30f4bf-33af-43bd-8a93-22fb8b326249" providerId="ADAL" clId="{AA6DD698-9060-46DD-A0FA-191D2AEA1817}" dt="2021-05-13T11:17:57.403" v="47588" actId="1076"/>
          <ac:spMkLst>
            <pc:docMk/>
            <pc:sldMk cId="2108405783" sldId="6029"/>
            <ac:spMk id="12" creationId="{65B33BD7-C51B-4409-90BD-D248F8EC6157}"/>
          </ac:spMkLst>
        </pc:spChg>
        <pc:spChg chg="del">
          <ac:chgData name="Piotr Starczyński" userId="dc30f4bf-33af-43bd-8a93-22fb8b326249" providerId="ADAL" clId="{AA6DD698-9060-46DD-A0FA-191D2AEA1817}" dt="2021-05-13T11:16:32.818" v="47576" actId="478"/>
          <ac:spMkLst>
            <pc:docMk/>
            <pc:sldMk cId="2108405783" sldId="6029"/>
            <ac:spMk id="13" creationId="{A8D11667-2091-445B-8C84-203FA820050F}"/>
          </ac:spMkLst>
        </pc:spChg>
        <pc:spChg chg="add mod">
          <ac:chgData name="Piotr Starczyński" userId="dc30f4bf-33af-43bd-8a93-22fb8b326249" providerId="ADAL" clId="{AA6DD698-9060-46DD-A0FA-191D2AEA1817}" dt="2021-05-13T11:18:07.364" v="47591" actId="14100"/>
          <ac:spMkLst>
            <pc:docMk/>
            <pc:sldMk cId="2108405783" sldId="6029"/>
            <ac:spMk id="14" creationId="{237F489D-6EA9-48CB-9028-C0E70FCB0B29}"/>
          </ac:spMkLst>
        </pc:spChg>
        <pc:spChg chg="add mod">
          <ac:chgData name="Piotr Starczyński" userId="dc30f4bf-33af-43bd-8a93-22fb8b326249" providerId="ADAL" clId="{AA6DD698-9060-46DD-A0FA-191D2AEA1817}" dt="2021-05-13T11:18:15.435" v="47594" actId="1076"/>
          <ac:spMkLst>
            <pc:docMk/>
            <pc:sldMk cId="2108405783" sldId="6029"/>
            <ac:spMk id="16" creationId="{D293752A-B6A2-459F-9A77-6AA91C5951C5}"/>
          </ac:spMkLst>
        </pc:spChg>
        <pc:picChg chg="add mod">
          <ac:chgData name="Piotr Starczyński" userId="dc30f4bf-33af-43bd-8a93-22fb8b326249" providerId="ADAL" clId="{AA6DD698-9060-46DD-A0FA-191D2AEA1817}" dt="2021-05-13T11:17:39.205" v="47585" actId="1076"/>
          <ac:picMkLst>
            <pc:docMk/>
            <pc:sldMk cId="2108405783" sldId="6029"/>
            <ac:picMk id="3" creationId="{8CBDBC5B-67DC-4489-8815-9AD76836217F}"/>
          </ac:picMkLst>
        </pc:picChg>
        <pc:picChg chg="del">
          <ac:chgData name="Piotr Starczyński" userId="dc30f4bf-33af-43bd-8a93-22fb8b326249" providerId="ADAL" clId="{AA6DD698-9060-46DD-A0FA-191D2AEA1817}" dt="2021-05-13T11:16:29.662" v="47574" actId="478"/>
          <ac:picMkLst>
            <pc:docMk/>
            <pc:sldMk cId="2108405783" sldId="6029"/>
            <ac:picMk id="15" creationId="{B9787235-DF05-4AE8-BF06-C3724EEABD2E}"/>
          </ac:picMkLst>
        </pc:picChg>
      </pc:sldChg>
      <pc:sldChg chg="addSp new del mod">
        <pc:chgData name="Piotr Starczyński" userId="dc30f4bf-33af-43bd-8a93-22fb8b326249" providerId="ADAL" clId="{AA6DD698-9060-46DD-A0FA-191D2AEA1817}" dt="2021-05-13T11:38:42.181" v="47651" actId="47"/>
        <pc:sldMkLst>
          <pc:docMk/>
          <pc:sldMk cId="2009947059" sldId="6030"/>
        </pc:sldMkLst>
        <pc:picChg chg="add">
          <ac:chgData name="Piotr Starczyński" userId="dc30f4bf-33af-43bd-8a93-22fb8b326249" providerId="ADAL" clId="{AA6DD698-9060-46DD-A0FA-191D2AEA1817}" dt="2021-05-13T11:38:30.566" v="47648" actId="22"/>
          <ac:picMkLst>
            <pc:docMk/>
            <pc:sldMk cId="2009947059" sldId="6030"/>
            <ac:picMk id="5" creationId="{C3372B46-9ED6-45FC-B9FF-CC77BBA8C673}"/>
          </ac:picMkLst>
        </pc:picChg>
      </pc:sldChg>
      <pc:sldChg chg="addSp delSp modSp add mod modNotesTx">
        <pc:chgData name="Piotr Starczyński" userId="dc30f4bf-33af-43bd-8a93-22fb8b326249" providerId="ADAL" clId="{AA6DD698-9060-46DD-A0FA-191D2AEA1817}" dt="2021-05-13T11:48:34.947" v="48141" actId="20577"/>
        <pc:sldMkLst>
          <pc:docMk/>
          <pc:sldMk cId="3569271192" sldId="6030"/>
        </pc:sldMkLst>
        <pc:spChg chg="del">
          <ac:chgData name="Piotr Starczyński" userId="dc30f4bf-33af-43bd-8a93-22fb8b326249" providerId="ADAL" clId="{AA6DD698-9060-46DD-A0FA-191D2AEA1817}" dt="2021-05-13T11:46:23.900" v="47953" actId="478"/>
          <ac:spMkLst>
            <pc:docMk/>
            <pc:sldMk cId="3569271192" sldId="6030"/>
            <ac:spMk id="9" creationId="{E980BE40-D3D9-4E02-99B1-CD8A47D20C5C}"/>
          </ac:spMkLst>
        </pc:spChg>
        <pc:spChg chg="mod">
          <ac:chgData name="Piotr Starczyński" userId="dc30f4bf-33af-43bd-8a93-22fb8b326249" providerId="ADAL" clId="{AA6DD698-9060-46DD-A0FA-191D2AEA1817}" dt="2021-05-13T11:46:55.602" v="47989" actId="20577"/>
          <ac:spMkLst>
            <pc:docMk/>
            <pc:sldMk cId="3569271192" sldId="6030"/>
            <ac:spMk id="10" creationId="{48910E9F-5488-4592-8C46-113182094733}"/>
          </ac:spMkLst>
        </pc:spChg>
        <pc:spChg chg="add mod">
          <ac:chgData name="Piotr Starczyński" userId="dc30f4bf-33af-43bd-8a93-22fb8b326249" providerId="ADAL" clId="{AA6DD698-9060-46DD-A0FA-191D2AEA1817}" dt="2021-05-13T11:47:38.221" v="48005" actId="1038"/>
          <ac:spMkLst>
            <pc:docMk/>
            <pc:sldMk cId="3569271192" sldId="6030"/>
            <ac:spMk id="12" creationId="{78BDBDF1-8155-4D06-9FDF-54826F7611B8}"/>
          </ac:spMkLst>
        </pc:spChg>
        <pc:spChg chg="del">
          <ac:chgData name="Piotr Starczyński" userId="dc30f4bf-33af-43bd-8a93-22fb8b326249" providerId="ADAL" clId="{AA6DD698-9060-46DD-A0FA-191D2AEA1817}" dt="2021-05-13T11:46:28.601" v="47955" actId="478"/>
          <ac:spMkLst>
            <pc:docMk/>
            <pc:sldMk cId="3569271192" sldId="6030"/>
            <ac:spMk id="13" creationId="{A8D11667-2091-445B-8C84-203FA820050F}"/>
          </ac:spMkLst>
        </pc:spChg>
        <pc:spChg chg="add mod">
          <ac:chgData name="Piotr Starczyński" userId="dc30f4bf-33af-43bd-8a93-22fb8b326249" providerId="ADAL" clId="{AA6DD698-9060-46DD-A0FA-191D2AEA1817}" dt="2021-05-13T11:47:42.401" v="48007" actId="1076"/>
          <ac:spMkLst>
            <pc:docMk/>
            <pc:sldMk cId="3569271192" sldId="6030"/>
            <ac:spMk id="14" creationId="{29EE127C-B0EB-4C1F-8EC8-C3265E11D793}"/>
          </ac:spMkLst>
        </pc:spChg>
        <pc:spChg chg="add mod">
          <ac:chgData name="Piotr Starczyński" userId="dc30f4bf-33af-43bd-8a93-22fb8b326249" providerId="ADAL" clId="{AA6DD698-9060-46DD-A0FA-191D2AEA1817}" dt="2021-05-13T11:47:52.612" v="48010" actId="14100"/>
          <ac:spMkLst>
            <pc:docMk/>
            <pc:sldMk cId="3569271192" sldId="6030"/>
            <ac:spMk id="16" creationId="{0C7AA9F0-2797-4009-80B5-24B159C691D2}"/>
          </ac:spMkLst>
        </pc:spChg>
        <pc:spChg chg="add mod">
          <ac:chgData name="Piotr Starczyński" userId="dc30f4bf-33af-43bd-8a93-22fb8b326249" providerId="ADAL" clId="{AA6DD698-9060-46DD-A0FA-191D2AEA1817}" dt="2021-05-13T11:47:55.003" v="48012" actId="20577"/>
          <ac:spMkLst>
            <pc:docMk/>
            <pc:sldMk cId="3569271192" sldId="6030"/>
            <ac:spMk id="18" creationId="{FED48049-D36F-497C-A2C9-16D03D48BFF7}"/>
          </ac:spMkLst>
        </pc:spChg>
        <pc:picChg chg="add mod">
          <ac:chgData name="Piotr Starczyński" userId="dc30f4bf-33af-43bd-8a93-22fb8b326249" providerId="ADAL" clId="{AA6DD698-9060-46DD-A0FA-191D2AEA1817}" dt="2021-05-13T11:47:33.994" v="47995" actId="1076"/>
          <ac:picMkLst>
            <pc:docMk/>
            <pc:sldMk cId="3569271192" sldId="6030"/>
            <ac:picMk id="11" creationId="{B91F9BBF-F58B-44E7-935C-DBFC768A7065}"/>
          </ac:picMkLst>
        </pc:picChg>
        <pc:picChg chg="del">
          <ac:chgData name="Piotr Starczyński" userId="dc30f4bf-33af-43bd-8a93-22fb8b326249" providerId="ADAL" clId="{AA6DD698-9060-46DD-A0FA-191D2AEA1817}" dt="2021-05-13T11:46:10.887" v="47950" actId="478"/>
          <ac:picMkLst>
            <pc:docMk/>
            <pc:sldMk cId="3569271192" sldId="6030"/>
            <ac:picMk id="15" creationId="{B9787235-DF05-4AE8-BF06-C3724EEABD2E}"/>
          </ac:picMkLst>
        </pc:picChg>
        <pc:picChg chg="del">
          <ac:chgData name="Piotr Starczyński" userId="dc30f4bf-33af-43bd-8a93-22fb8b326249" providerId="ADAL" clId="{AA6DD698-9060-46DD-A0FA-191D2AEA1817}" dt="2021-05-13T11:45:57.659" v="47948" actId="21"/>
          <ac:picMkLst>
            <pc:docMk/>
            <pc:sldMk cId="3569271192" sldId="6030"/>
            <ac:picMk id="17" creationId="{390817C5-1D69-4FCD-8F90-85FB5DA8A481}"/>
          </ac:picMkLst>
        </pc:picChg>
      </pc:sldChg>
      <pc:sldChg chg="addSp delSp modSp add mod">
        <pc:chgData name="Piotr Starczyński" userId="dc30f4bf-33af-43bd-8a93-22fb8b326249" providerId="ADAL" clId="{AA6DD698-9060-46DD-A0FA-191D2AEA1817}" dt="2021-05-13T11:43:10.602" v="47709" actId="22"/>
        <pc:sldMkLst>
          <pc:docMk/>
          <pc:sldMk cId="4291180129" sldId="6031"/>
        </pc:sldMkLst>
        <pc:spChg chg="mod">
          <ac:chgData name="Piotr Starczyński" userId="dc30f4bf-33af-43bd-8a93-22fb8b326249" providerId="ADAL" clId="{AA6DD698-9060-46DD-A0FA-191D2AEA1817}" dt="2021-05-13T11:40:43.911" v="47697" actId="20577"/>
          <ac:spMkLst>
            <pc:docMk/>
            <pc:sldMk cId="4291180129" sldId="6031"/>
            <ac:spMk id="10" creationId="{48910E9F-5488-4592-8C46-113182094733}"/>
          </ac:spMkLst>
        </pc:spChg>
        <pc:spChg chg="del">
          <ac:chgData name="Piotr Starczyński" userId="dc30f4bf-33af-43bd-8a93-22fb8b326249" providerId="ADAL" clId="{AA6DD698-9060-46DD-A0FA-191D2AEA1817}" dt="2021-05-13T11:40:20.149" v="47664" actId="478"/>
          <ac:spMkLst>
            <pc:docMk/>
            <pc:sldMk cId="4291180129" sldId="6031"/>
            <ac:spMk id="25" creationId="{1360B190-CB6D-4713-AE43-9DB4AEE3CA17}"/>
          </ac:spMkLst>
        </pc:spChg>
        <pc:spChg chg="del">
          <ac:chgData name="Piotr Starczyński" userId="dc30f4bf-33af-43bd-8a93-22fb8b326249" providerId="ADAL" clId="{AA6DD698-9060-46DD-A0FA-191D2AEA1817}" dt="2021-05-13T11:40:20.149" v="47664" actId="478"/>
          <ac:spMkLst>
            <pc:docMk/>
            <pc:sldMk cId="4291180129" sldId="6031"/>
            <ac:spMk id="26" creationId="{BFEB162D-C33E-4E44-AAA1-9799C0B4FE7D}"/>
          </ac:spMkLst>
        </pc:spChg>
        <pc:spChg chg="del">
          <ac:chgData name="Piotr Starczyński" userId="dc30f4bf-33af-43bd-8a93-22fb8b326249" providerId="ADAL" clId="{AA6DD698-9060-46DD-A0FA-191D2AEA1817}" dt="2021-05-13T11:40:20.149" v="47664" actId="478"/>
          <ac:spMkLst>
            <pc:docMk/>
            <pc:sldMk cId="4291180129" sldId="6031"/>
            <ac:spMk id="34" creationId="{A3A32BE6-B994-4331-9FAE-608204694AC5}"/>
          </ac:spMkLst>
        </pc:spChg>
        <pc:spChg chg="del">
          <ac:chgData name="Piotr Starczyński" userId="dc30f4bf-33af-43bd-8a93-22fb8b326249" providerId="ADAL" clId="{AA6DD698-9060-46DD-A0FA-191D2AEA1817}" dt="2021-05-13T11:40:20.149" v="47664" actId="478"/>
          <ac:spMkLst>
            <pc:docMk/>
            <pc:sldMk cId="4291180129" sldId="6031"/>
            <ac:spMk id="35" creationId="{00E76837-5361-479F-ADF1-E86CB38AAEB1}"/>
          </ac:spMkLst>
        </pc:spChg>
        <pc:spChg chg="del">
          <ac:chgData name="Piotr Starczyński" userId="dc30f4bf-33af-43bd-8a93-22fb8b326249" providerId="ADAL" clId="{AA6DD698-9060-46DD-A0FA-191D2AEA1817}" dt="2021-05-13T11:40:20.149" v="47664" actId="478"/>
          <ac:spMkLst>
            <pc:docMk/>
            <pc:sldMk cId="4291180129" sldId="6031"/>
            <ac:spMk id="36" creationId="{2E61C98E-2D93-48CA-8136-8E213A037C25}"/>
          </ac:spMkLst>
        </pc:spChg>
        <pc:spChg chg="del">
          <ac:chgData name="Piotr Starczyński" userId="dc30f4bf-33af-43bd-8a93-22fb8b326249" providerId="ADAL" clId="{AA6DD698-9060-46DD-A0FA-191D2AEA1817}" dt="2021-05-13T11:40:20.149" v="47664" actId="478"/>
          <ac:spMkLst>
            <pc:docMk/>
            <pc:sldMk cId="4291180129" sldId="6031"/>
            <ac:spMk id="37" creationId="{3320D196-5823-4D25-946C-4A7034B1B1E1}"/>
          </ac:spMkLst>
        </pc:spChg>
        <pc:spChg chg="del">
          <ac:chgData name="Piotr Starczyński" userId="dc30f4bf-33af-43bd-8a93-22fb8b326249" providerId="ADAL" clId="{AA6DD698-9060-46DD-A0FA-191D2AEA1817}" dt="2021-05-13T11:40:20.149" v="47664" actId="478"/>
          <ac:spMkLst>
            <pc:docMk/>
            <pc:sldMk cId="4291180129" sldId="6031"/>
            <ac:spMk id="38" creationId="{594D7317-FA5E-46FC-B327-4E611B08CDA2}"/>
          </ac:spMkLst>
        </pc:spChg>
        <pc:spChg chg="del">
          <ac:chgData name="Piotr Starczyński" userId="dc30f4bf-33af-43bd-8a93-22fb8b326249" providerId="ADAL" clId="{AA6DD698-9060-46DD-A0FA-191D2AEA1817}" dt="2021-05-13T11:40:20.149" v="47664" actId="478"/>
          <ac:spMkLst>
            <pc:docMk/>
            <pc:sldMk cId="4291180129" sldId="6031"/>
            <ac:spMk id="39" creationId="{E976446B-8CAB-4E88-8C80-02585D18182B}"/>
          </ac:spMkLst>
        </pc:spChg>
        <pc:picChg chg="mod">
          <ac:chgData name="Piotr Starczyński" userId="dc30f4bf-33af-43bd-8a93-22fb8b326249" providerId="ADAL" clId="{AA6DD698-9060-46DD-A0FA-191D2AEA1817}" dt="2021-05-13T11:40:26.726" v="47667" actId="1076"/>
          <ac:picMkLst>
            <pc:docMk/>
            <pc:sldMk cId="4291180129" sldId="6031"/>
            <ac:picMk id="3" creationId="{124E59D3-3BA3-48FD-AD47-8F3A0A8748B8}"/>
          </ac:picMkLst>
        </pc:picChg>
        <pc:picChg chg="del">
          <ac:chgData name="Piotr Starczyński" userId="dc30f4bf-33af-43bd-8a93-22fb8b326249" providerId="ADAL" clId="{AA6DD698-9060-46DD-A0FA-191D2AEA1817}" dt="2021-05-13T11:40:17.748" v="47662" actId="478"/>
          <ac:picMkLst>
            <pc:docMk/>
            <pc:sldMk cId="4291180129" sldId="6031"/>
            <ac:picMk id="4" creationId="{C74130DB-FD5C-422E-AD8D-1D44FABA70E3}"/>
          </ac:picMkLst>
        </pc:picChg>
        <pc:picChg chg="add del">
          <ac:chgData name="Piotr Starczyński" userId="dc30f4bf-33af-43bd-8a93-22fb8b326249" providerId="ADAL" clId="{AA6DD698-9060-46DD-A0FA-191D2AEA1817}" dt="2021-05-13T11:43:10.602" v="47709" actId="22"/>
          <ac:picMkLst>
            <pc:docMk/>
            <pc:sldMk cId="4291180129" sldId="6031"/>
            <ac:picMk id="7" creationId="{454DE19F-F559-4551-A658-4634732602D9}"/>
          </ac:picMkLst>
        </pc:picChg>
        <pc:picChg chg="del">
          <ac:chgData name="Piotr Starczyński" userId="dc30f4bf-33af-43bd-8a93-22fb8b326249" providerId="ADAL" clId="{AA6DD698-9060-46DD-A0FA-191D2AEA1817}" dt="2021-05-13T11:40:18.211" v="47663" actId="478"/>
          <ac:picMkLst>
            <pc:docMk/>
            <pc:sldMk cId="4291180129" sldId="6031"/>
            <ac:picMk id="11" creationId="{61043D97-6AC5-4E50-A767-4C8C7381ECB7}"/>
          </ac:picMkLst>
        </pc:picChg>
      </pc:sldChg>
      <pc:sldChg chg="addSp delSp modSp add mod modNotesTx">
        <pc:chgData name="Piotr Starczyński" userId="dc30f4bf-33af-43bd-8a93-22fb8b326249" providerId="ADAL" clId="{AA6DD698-9060-46DD-A0FA-191D2AEA1817}" dt="2021-05-13T11:45:37.364" v="47947" actId="20577"/>
        <pc:sldMkLst>
          <pc:docMk/>
          <pc:sldMk cId="2442494075" sldId="6032"/>
        </pc:sldMkLst>
        <pc:spChg chg="add mod">
          <ac:chgData name="Piotr Starczyński" userId="dc30f4bf-33af-43bd-8a93-22fb8b326249" providerId="ADAL" clId="{AA6DD698-9060-46DD-A0FA-191D2AEA1817}" dt="2021-05-13T11:44:39.445" v="47752" actId="1076"/>
          <ac:spMkLst>
            <pc:docMk/>
            <pc:sldMk cId="2442494075" sldId="6032"/>
            <ac:spMk id="9" creationId="{CC2277E7-A997-4BD5-AF41-F0C024A4245E}"/>
          </ac:spMkLst>
        </pc:spChg>
        <pc:picChg chg="del">
          <ac:chgData name="Piotr Starczyński" userId="dc30f4bf-33af-43bd-8a93-22fb8b326249" providerId="ADAL" clId="{AA6DD698-9060-46DD-A0FA-191D2AEA1817}" dt="2021-05-13T11:43:16.186" v="47711" actId="478"/>
          <ac:picMkLst>
            <pc:docMk/>
            <pc:sldMk cId="2442494075" sldId="6032"/>
            <ac:picMk id="3" creationId="{124E59D3-3BA3-48FD-AD47-8F3A0A8748B8}"/>
          </ac:picMkLst>
        </pc:picChg>
        <pc:picChg chg="add mod">
          <ac:chgData name="Piotr Starczyński" userId="dc30f4bf-33af-43bd-8a93-22fb8b326249" providerId="ADAL" clId="{AA6DD698-9060-46DD-A0FA-191D2AEA1817}" dt="2021-05-13T11:43:40.911" v="47730" actId="1076"/>
          <ac:picMkLst>
            <pc:docMk/>
            <pc:sldMk cId="2442494075" sldId="6032"/>
            <ac:picMk id="4" creationId="{4D9436A0-B2AA-4A39-BE0F-26CD43D8E2EB}"/>
          </ac:picMkLst>
        </pc:picChg>
      </pc:sldChg>
      <pc:sldMasterChg chg="del delSldLayout">
        <pc:chgData name="Piotr Starczyński" userId="dc30f4bf-33af-43bd-8a93-22fb8b326249" providerId="ADAL" clId="{AA6DD698-9060-46DD-A0FA-191D2AEA1817}" dt="2021-05-07T11:06:56.967" v="26" actId="47"/>
        <pc:sldMasterMkLst>
          <pc:docMk/>
          <pc:sldMasterMk cId="0" sldId="2147483648"/>
        </pc:sldMasterMkLst>
        <pc:sldLayoutChg chg="del">
          <pc:chgData name="Piotr Starczyński" userId="dc30f4bf-33af-43bd-8a93-22fb8b326249" providerId="ADAL" clId="{AA6DD698-9060-46DD-A0FA-191D2AEA1817}" dt="2021-05-07T11:06:56.967" v="26" actId="47"/>
          <pc:sldLayoutMkLst>
            <pc:docMk/>
            <pc:sldMasterMk cId="0" sldId="2147483648"/>
            <pc:sldLayoutMk cId="0" sldId="2147483661"/>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0" sldId="2147483662"/>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0" sldId="2147483663"/>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0" sldId="2147483664"/>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0" sldId="2147483665"/>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207848566" sldId="2147483666"/>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707398231" sldId="2147483667"/>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478397881" sldId="2147483668"/>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412244200" sldId="2147483669"/>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2260136355" sldId="2147483670"/>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03407203" sldId="2147483671"/>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504885168" sldId="2147483672"/>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42915891" sldId="2147483673"/>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313425635" sldId="2147483674"/>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653912317" sldId="2147483675"/>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67580884" sldId="2147483676"/>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440579431" sldId="2147483677"/>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596537668" sldId="2147483694"/>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044819960" sldId="2147483695"/>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702586691" sldId="2147483696"/>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94158094" sldId="2147483697"/>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286813230" sldId="2147483698"/>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575248441" sldId="2147483699"/>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762601729" sldId="2147483700"/>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2156423801" sldId="2147483701"/>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953157592" sldId="2147483702"/>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91894057" sldId="2147483703"/>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11397493" sldId="2147483704"/>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404776872" sldId="2147483705"/>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181095885" sldId="2147483706"/>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4200778198" sldId="2147483707"/>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2248797278" sldId="2147483708"/>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641345372" sldId="2147483709"/>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69168893" sldId="2147483710"/>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923589252" sldId="2147483711"/>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379388848" sldId="2147483712"/>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2035667060" sldId="2147483713"/>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37937414" sldId="2147483714"/>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2940960847" sldId="2147483715"/>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2648942787" sldId="2147483716"/>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2323864062" sldId="2147483717"/>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415243325" sldId="2147483718"/>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3395578027" sldId="2147483719"/>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986997625" sldId="2147483720"/>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2419646235" sldId="2147483721"/>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1333369772" sldId="2147483722"/>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884035758" sldId="2147483723"/>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4060805153" sldId="2147483725"/>
          </pc:sldLayoutMkLst>
        </pc:sldLayoutChg>
        <pc:sldLayoutChg chg="del">
          <pc:chgData name="Piotr Starczyński" userId="dc30f4bf-33af-43bd-8a93-22fb8b326249" providerId="ADAL" clId="{AA6DD698-9060-46DD-A0FA-191D2AEA1817}" dt="2021-05-07T11:06:34.653" v="21" actId="47"/>
          <pc:sldLayoutMkLst>
            <pc:docMk/>
            <pc:sldMasterMk cId="0" sldId="2147483648"/>
            <pc:sldLayoutMk cId="1881966579" sldId="2147483729"/>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2583979509" sldId="2147483731"/>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2117776054" sldId="2147483732"/>
          </pc:sldLayoutMkLst>
        </pc:sldLayoutChg>
        <pc:sldLayoutChg chg="del">
          <pc:chgData name="Piotr Starczyński" userId="dc30f4bf-33af-43bd-8a93-22fb8b326249" providerId="ADAL" clId="{AA6DD698-9060-46DD-A0FA-191D2AEA1817}" dt="2021-05-07T11:06:56.967" v="26" actId="47"/>
          <pc:sldLayoutMkLst>
            <pc:docMk/>
            <pc:sldMasterMk cId="0" sldId="2147483648"/>
            <pc:sldLayoutMk cId="910774217" sldId="2147483733"/>
          </pc:sldLayoutMkLst>
        </pc:sldLayoutChg>
      </pc:sldMasterChg>
      <pc:sldMasterChg chg="delSldLayout">
        <pc:chgData name="Piotr Starczyński" userId="dc30f4bf-33af-43bd-8a93-22fb8b326249" providerId="ADAL" clId="{AA6DD698-9060-46DD-A0FA-191D2AEA1817}" dt="2021-05-10T13:14:15.361" v="17797" actId="47"/>
        <pc:sldMasterMkLst>
          <pc:docMk/>
          <pc:sldMasterMk cId="1612002919" sldId="2147483678"/>
        </pc:sldMasterMkLst>
        <pc:sldLayoutChg chg="del">
          <pc:chgData name="Piotr Starczyński" userId="dc30f4bf-33af-43bd-8a93-22fb8b326249" providerId="ADAL" clId="{AA6DD698-9060-46DD-A0FA-191D2AEA1817}" dt="2021-05-10T13:14:15.361" v="17797" actId="47"/>
          <pc:sldLayoutMkLst>
            <pc:docMk/>
            <pc:sldMasterMk cId="1612002919" sldId="2147483678"/>
            <pc:sldLayoutMk cId="2693246529" sldId="2147483886"/>
          </pc:sldLayoutMkLst>
        </pc:sldLayoutChg>
      </pc:sldMasterChg>
      <pc:sldMasterChg chg="del delSldLayout">
        <pc:chgData name="Piotr Starczyński" userId="dc30f4bf-33af-43bd-8a93-22fb8b326249" providerId="ADAL" clId="{AA6DD698-9060-46DD-A0FA-191D2AEA1817}" dt="2021-05-07T11:06:56.967" v="26" actId="47"/>
        <pc:sldMasterMkLst>
          <pc:docMk/>
          <pc:sldMasterMk cId="3070411728" sldId="2147483782"/>
        </pc:sldMasterMkLst>
        <pc:sldLayoutChg chg="del">
          <pc:chgData name="Piotr Starczyński" userId="dc30f4bf-33af-43bd-8a93-22fb8b326249" providerId="ADAL" clId="{AA6DD698-9060-46DD-A0FA-191D2AEA1817}" dt="2021-05-07T11:06:56.967" v="26" actId="47"/>
          <pc:sldLayoutMkLst>
            <pc:docMk/>
            <pc:sldMasterMk cId="3070411728" sldId="2147483782"/>
            <pc:sldLayoutMk cId="1050204286" sldId="2147483783"/>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3647849227" sldId="2147483784"/>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2782397311" sldId="2147483785"/>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725620965" sldId="2147483786"/>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514690335" sldId="2147483787"/>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2300086579" sldId="2147483788"/>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3691148982" sldId="2147483789"/>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288331915" sldId="2147483790"/>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724288903" sldId="2147483791"/>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592685312" sldId="2147483792"/>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862069187" sldId="2147483793"/>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195823627" sldId="2147483794"/>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300413403" sldId="2147483795"/>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2469871094" sldId="2147483796"/>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533111292" sldId="2147483797"/>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4045690906" sldId="2147483798"/>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3232888722" sldId="2147483799"/>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68209625" sldId="2147483800"/>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96727622" sldId="2147483801"/>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747904523" sldId="2147483802"/>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2457945180" sldId="2147483803"/>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837780066" sldId="2147483804"/>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2166831857" sldId="2147483805"/>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226102108" sldId="2147483806"/>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4281719251" sldId="2147483807"/>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669181130" sldId="2147483808"/>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769897175" sldId="2147483809"/>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3606644372" sldId="2147483810"/>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629516434" sldId="2147483811"/>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46548630" sldId="2147483812"/>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3334167567" sldId="2147483813"/>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781277336" sldId="2147483814"/>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2129711866" sldId="2147483815"/>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2888944525" sldId="2147483816"/>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3242384200" sldId="2147483817"/>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727360526" sldId="2147483818"/>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2340182231" sldId="2147483819"/>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739298023" sldId="2147483820"/>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2143516386" sldId="2147483821"/>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921418423" sldId="2147483822"/>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7601865" sldId="2147483823"/>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2229611642" sldId="2147483824"/>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3166304438" sldId="2147483825"/>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1026062873" sldId="2147483826"/>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3992650785" sldId="2147483827"/>
          </pc:sldLayoutMkLst>
        </pc:sldLayoutChg>
        <pc:sldLayoutChg chg="del">
          <pc:chgData name="Piotr Starczyński" userId="dc30f4bf-33af-43bd-8a93-22fb8b326249" providerId="ADAL" clId="{AA6DD698-9060-46DD-A0FA-191D2AEA1817}" dt="2021-05-07T11:06:56.967" v="26" actId="47"/>
          <pc:sldLayoutMkLst>
            <pc:docMk/>
            <pc:sldMasterMk cId="3070411728" sldId="2147483782"/>
            <pc:sldLayoutMk cId="4169912299" sldId="2147483828"/>
          </pc:sldLayoutMkLst>
        </pc:sldLayoutChg>
      </pc:sldMasterChg>
      <pc:sldMasterChg chg="del delSldLayout">
        <pc:chgData name="Piotr Starczyński" userId="dc30f4bf-33af-43bd-8a93-22fb8b326249" providerId="ADAL" clId="{AA6DD698-9060-46DD-A0FA-191D2AEA1817}" dt="2021-05-07T11:06:56.967" v="26" actId="47"/>
        <pc:sldMasterMkLst>
          <pc:docMk/>
          <pc:sldMasterMk cId="338193141" sldId="2147483829"/>
        </pc:sldMasterMkLst>
        <pc:sldLayoutChg chg="del">
          <pc:chgData name="Piotr Starczyński" userId="dc30f4bf-33af-43bd-8a93-22fb8b326249" providerId="ADAL" clId="{AA6DD698-9060-46DD-A0FA-191D2AEA1817}" dt="2021-05-07T11:06:56.967" v="26" actId="47"/>
          <pc:sldLayoutMkLst>
            <pc:docMk/>
            <pc:sldMasterMk cId="338193141" sldId="2147483829"/>
            <pc:sldLayoutMk cId="2748838051" sldId="2147483830"/>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592809233" sldId="2147483831"/>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918901090" sldId="2147483832"/>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644130561" sldId="2147483833"/>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920776711" sldId="2147483834"/>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282423943" sldId="2147483835"/>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012152730" sldId="2147483836"/>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170454786" sldId="2147483837"/>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556884734" sldId="2147483838"/>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708046596" sldId="2147483839"/>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95367831" sldId="2147483840"/>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880455946" sldId="2147483841"/>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722106327" sldId="2147483842"/>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749580208" sldId="2147483843"/>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763277086" sldId="2147483844"/>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168714628" sldId="2147483845"/>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1510702164" sldId="2147483846"/>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072612965" sldId="2147483847"/>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179043653" sldId="2147483848"/>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601624754" sldId="2147483849"/>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298867852" sldId="2147483850"/>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1857911838" sldId="2147483851"/>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269028216" sldId="2147483852"/>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145296882" sldId="2147483853"/>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157528505" sldId="2147483854"/>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1118973244" sldId="2147483855"/>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1309200597" sldId="2147483856"/>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768382548" sldId="2147483857"/>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631763379" sldId="2147483858"/>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377366413" sldId="2147483859"/>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1539736033" sldId="2147483860"/>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1624654313" sldId="2147483861"/>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1436348017" sldId="2147483862"/>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835546958" sldId="2147483863"/>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574926345" sldId="2147483864"/>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186151129" sldId="2147483865"/>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892853773" sldId="2147483866"/>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977262116" sldId="2147483867"/>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723845311" sldId="2147483868"/>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374517677" sldId="2147483869"/>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2678492235" sldId="2147483870"/>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836183958" sldId="2147483871"/>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1014567950" sldId="2147483872"/>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456973990" sldId="2147483873"/>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1921133318" sldId="2147483874"/>
          </pc:sldLayoutMkLst>
        </pc:sldLayoutChg>
        <pc:sldLayoutChg chg="del">
          <pc:chgData name="Piotr Starczyński" userId="dc30f4bf-33af-43bd-8a93-22fb8b326249" providerId="ADAL" clId="{AA6DD698-9060-46DD-A0FA-191D2AEA1817}" dt="2021-05-07T11:06:56.967" v="26" actId="47"/>
          <pc:sldLayoutMkLst>
            <pc:docMk/>
            <pc:sldMasterMk cId="338193141" sldId="2147483829"/>
            <pc:sldLayoutMk cId="3102477187" sldId="2147483875"/>
          </pc:sldLayoutMkLst>
        </pc:sldLayoutChg>
      </pc:sldMasterChg>
    </pc:docChg>
  </pc:docChgLst>
  <pc:docChgLst>
    <pc:chgData name="Piotr Starczyński" userId="dc30f4bf-33af-43bd-8a93-22fb8b326249" providerId="ADAL" clId="{EA47EDF7-768F-485B-A75D-1111B1F4AB64}"/>
    <pc:docChg chg="undo custSel addSld delSld modSld sldOrd">
      <pc:chgData name="Piotr Starczyński" userId="dc30f4bf-33af-43bd-8a93-22fb8b326249" providerId="ADAL" clId="{EA47EDF7-768F-485B-A75D-1111B1F4AB64}" dt="2021-05-04T13:11:30.851" v="4443" actId="1076"/>
      <pc:docMkLst>
        <pc:docMk/>
      </pc:docMkLst>
      <pc:sldChg chg="modSp mod">
        <pc:chgData name="Piotr Starczyński" userId="dc30f4bf-33af-43bd-8a93-22fb8b326249" providerId="ADAL" clId="{EA47EDF7-768F-485B-A75D-1111B1F4AB64}" dt="2021-04-30T07:34:21.368" v="25" actId="20577"/>
        <pc:sldMkLst>
          <pc:docMk/>
          <pc:sldMk cId="2798115589" sldId="259"/>
        </pc:sldMkLst>
        <pc:spChg chg="mod">
          <ac:chgData name="Piotr Starczyński" userId="dc30f4bf-33af-43bd-8a93-22fb8b326249" providerId="ADAL" clId="{EA47EDF7-768F-485B-A75D-1111B1F4AB64}" dt="2021-04-30T07:34:21.368" v="25" actId="20577"/>
          <ac:spMkLst>
            <pc:docMk/>
            <pc:sldMk cId="2798115589" sldId="259"/>
            <ac:spMk id="3" creationId="{F40D5F0A-64CC-7D49-B560-74B0E4893341}"/>
          </ac:spMkLst>
        </pc:spChg>
      </pc:sldChg>
      <pc:sldChg chg="mod ord modShow">
        <pc:chgData name="Piotr Starczyński" userId="dc30f4bf-33af-43bd-8a93-22fb8b326249" providerId="ADAL" clId="{EA47EDF7-768F-485B-A75D-1111B1F4AB64}" dt="2021-04-30T08:14:10.145" v="1166" actId="729"/>
        <pc:sldMkLst>
          <pc:docMk/>
          <pc:sldMk cId="1274034525" sldId="267"/>
        </pc:sldMkLst>
      </pc:sldChg>
      <pc:sldChg chg="modSp add del mod">
        <pc:chgData name="Piotr Starczyński" userId="dc30f4bf-33af-43bd-8a93-22fb8b326249" providerId="ADAL" clId="{EA47EDF7-768F-485B-A75D-1111B1F4AB64}" dt="2021-04-30T16:13:55.325" v="2186" actId="20577"/>
        <pc:sldMkLst>
          <pc:docMk/>
          <pc:sldMk cId="2297499925" sldId="431"/>
        </pc:sldMkLst>
        <pc:spChg chg="mod">
          <ac:chgData name="Piotr Starczyński" userId="dc30f4bf-33af-43bd-8a93-22fb8b326249" providerId="ADAL" clId="{EA47EDF7-768F-485B-A75D-1111B1F4AB64}" dt="2021-04-30T16:13:55.325" v="2186" actId="20577"/>
          <ac:spMkLst>
            <pc:docMk/>
            <pc:sldMk cId="2297499925" sldId="431"/>
            <ac:spMk id="24" creationId="{274517DE-C219-40ED-927C-4240C774AD6C}"/>
          </ac:spMkLst>
        </pc:spChg>
      </pc:sldChg>
      <pc:sldChg chg="modSp mod">
        <pc:chgData name="Piotr Starczyński" userId="dc30f4bf-33af-43bd-8a93-22fb8b326249" providerId="ADAL" clId="{EA47EDF7-768F-485B-A75D-1111B1F4AB64}" dt="2021-04-30T16:11:15.314" v="2110" actId="20577"/>
        <pc:sldMkLst>
          <pc:docMk/>
          <pc:sldMk cId="124054697" sldId="461"/>
        </pc:sldMkLst>
        <pc:spChg chg="mod">
          <ac:chgData name="Piotr Starczyński" userId="dc30f4bf-33af-43bd-8a93-22fb8b326249" providerId="ADAL" clId="{EA47EDF7-768F-485B-A75D-1111B1F4AB64}" dt="2021-04-30T16:11:15.314" v="2110" actId="20577"/>
          <ac:spMkLst>
            <pc:docMk/>
            <pc:sldMk cId="124054697" sldId="461"/>
            <ac:spMk id="16" creationId="{1D3C5387-31A6-40C1-AD39-C637842B5775}"/>
          </ac:spMkLst>
        </pc:spChg>
      </pc:sldChg>
      <pc:sldChg chg="addSp delSp modSp add del mod modTransition">
        <pc:chgData name="Piotr Starczyński" userId="dc30f4bf-33af-43bd-8a93-22fb8b326249" providerId="ADAL" clId="{EA47EDF7-768F-485B-A75D-1111B1F4AB64}" dt="2021-04-30T07:57:40.726" v="673" actId="20577"/>
        <pc:sldMkLst>
          <pc:docMk/>
          <pc:sldMk cId="3879487282" sldId="462"/>
        </pc:sldMkLst>
        <pc:spChg chg="mod">
          <ac:chgData name="Piotr Starczyński" userId="dc30f4bf-33af-43bd-8a93-22fb8b326249" providerId="ADAL" clId="{EA47EDF7-768F-485B-A75D-1111B1F4AB64}" dt="2021-04-30T07:57:40.726" v="673" actId="20577"/>
          <ac:spMkLst>
            <pc:docMk/>
            <pc:sldMk cId="3879487282" sldId="462"/>
            <ac:spMk id="5" creationId="{51355142-645F-4C73-9ED1-CF48E037E747}"/>
          </ac:spMkLst>
        </pc:spChg>
        <pc:spChg chg="add del mod">
          <ac:chgData name="Piotr Starczyński" userId="dc30f4bf-33af-43bd-8a93-22fb8b326249" providerId="ADAL" clId="{EA47EDF7-768F-485B-A75D-1111B1F4AB64}" dt="2021-04-30T07:57:13.148" v="637"/>
          <ac:spMkLst>
            <pc:docMk/>
            <pc:sldMk cId="3879487282" sldId="462"/>
            <ac:spMk id="33" creationId="{FE7902EF-D29D-4F0B-83D6-0A4018F5287C}"/>
          </ac:spMkLst>
        </pc:spChg>
        <pc:spChg chg="add del mod">
          <ac:chgData name="Piotr Starczyński" userId="dc30f4bf-33af-43bd-8a93-22fb8b326249" providerId="ADAL" clId="{EA47EDF7-768F-485B-A75D-1111B1F4AB64}" dt="2021-04-30T07:57:17.613" v="639"/>
          <ac:spMkLst>
            <pc:docMk/>
            <pc:sldMk cId="3879487282" sldId="462"/>
            <ac:spMk id="37" creationId="{7AE69E36-BF1D-4C2D-87F2-7F2816794F48}"/>
          </ac:spMkLst>
        </pc:spChg>
      </pc:sldChg>
      <pc:sldChg chg="mod ord modShow">
        <pc:chgData name="Piotr Starczyński" userId="dc30f4bf-33af-43bd-8a93-22fb8b326249" providerId="ADAL" clId="{EA47EDF7-768F-485B-A75D-1111B1F4AB64}" dt="2021-04-30T08:14:10.145" v="1166" actId="729"/>
        <pc:sldMkLst>
          <pc:docMk/>
          <pc:sldMk cId="3141953362" sldId="519"/>
        </pc:sldMkLst>
      </pc:sldChg>
      <pc:sldChg chg="mod ord modShow">
        <pc:chgData name="Piotr Starczyński" userId="dc30f4bf-33af-43bd-8a93-22fb8b326249" providerId="ADAL" clId="{EA47EDF7-768F-485B-A75D-1111B1F4AB64}" dt="2021-04-30T08:14:10.145" v="1166" actId="729"/>
        <pc:sldMkLst>
          <pc:docMk/>
          <pc:sldMk cId="2688757139" sldId="520"/>
        </pc:sldMkLst>
      </pc:sldChg>
      <pc:sldChg chg="mod ord modShow">
        <pc:chgData name="Piotr Starczyński" userId="dc30f4bf-33af-43bd-8a93-22fb8b326249" providerId="ADAL" clId="{EA47EDF7-768F-485B-A75D-1111B1F4AB64}" dt="2021-04-30T08:14:10.145" v="1166" actId="729"/>
        <pc:sldMkLst>
          <pc:docMk/>
          <pc:sldMk cId="2185886154" sldId="526"/>
        </pc:sldMkLst>
      </pc:sldChg>
      <pc:sldChg chg="mod ord modShow">
        <pc:chgData name="Piotr Starczyński" userId="dc30f4bf-33af-43bd-8a93-22fb8b326249" providerId="ADAL" clId="{EA47EDF7-768F-485B-A75D-1111B1F4AB64}" dt="2021-04-30T08:14:10.145" v="1166" actId="729"/>
        <pc:sldMkLst>
          <pc:docMk/>
          <pc:sldMk cId="2185736971" sldId="533"/>
        </pc:sldMkLst>
      </pc:sldChg>
      <pc:sldChg chg="addSp modSp mod ord">
        <pc:chgData name="Piotr Starczyński" userId="dc30f4bf-33af-43bd-8a93-22fb8b326249" providerId="ADAL" clId="{EA47EDF7-768F-485B-A75D-1111B1F4AB64}" dt="2021-04-30T08:07:59.121" v="1137" actId="20577"/>
        <pc:sldMkLst>
          <pc:docMk/>
          <pc:sldMk cId="2832740036" sldId="617"/>
        </pc:sldMkLst>
        <pc:spChg chg="add mod">
          <ac:chgData name="Piotr Starczyński" userId="dc30f4bf-33af-43bd-8a93-22fb8b326249" providerId="ADAL" clId="{EA47EDF7-768F-485B-A75D-1111B1F4AB64}" dt="2021-04-30T08:04:13.812" v="783" actId="403"/>
          <ac:spMkLst>
            <pc:docMk/>
            <pc:sldMk cId="2832740036" sldId="617"/>
            <ac:spMk id="6" creationId="{18A29DB6-BB14-45DB-9E22-3053BAC0C631}"/>
          </ac:spMkLst>
        </pc:spChg>
        <pc:spChg chg="add mod">
          <ac:chgData name="Piotr Starczyński" userId="dc30f4bf-33af-43bd-8a93-22fb8b326249" providerId="ADAL" clId="{EA47EDF7-768F-485B-A75D-1111B1F4AB64}" dt="2021-04-30T08:04:19.472" v="784" actId="20577"/>
          <ac:spMkLst>
            <pc:docMk/>
            <pc:sldMk cId="2832740036" sldId="617"/>
            <ac:spMk id="7" creationId="{77259EDC-6472-4811-A839-3AA726853B01}"/>
          </ac:spMkLst>
        </pc:spChg>
        <pc:spChg chg="mod">
          <ac:chgData name="Piotr Starczyński" userId="dc30f4bf-33af-43bd-8a93-22fb8b326249" providerId="ADAL" clId="{EA47EDF7-768F-485B-A75D-1111B1F4AB64}" dt="2021-04-30T08:05:00.890" v="876" actId="6549"/>
          <ac:spMkLst>
            <pc:docMk/>
            <pc:sldMk cId="2832740036" sldId="617"/>
            <ac:spMk id="14" creationId="{5057EC92-63EC-4780-8CDF-3D34F2984B1B}"/>
          </ac:spMkLst>
        </pc:spChg>
        <pc:spChg chg="mod">
          <ac:chgData name="Piotr Starczyński" userId="dc30f4bf-33af-43bd-8a93-22fb8b326249" providerId="ADAL" clId="{EA47EDF7-768F-485B-A75D-1111B1F4AB64}" dt="2021-04-30T08:07:59.121" v="1137" actId="20577"/>
          <ac:spMkLst>
            <pc:docMk/>
            <pc:sldMk cId="2832740036" sldId="617"/>
            <ac:spMk id="15" creationId="{69F9E269-7C58-4BFE-AB67-AE97CB464C6C}"/>
          </ac:spMkLst>
        </pc:spChg>
      </pc:sldChg>
      <pc:sldChg chg="del">
        <pc:chgData name="Piotr Starczyński" userId="dc30f4bf-33af-43bd-8a93-22fb8b326249" providerId="ADAL" clId="{EA47EDF7-768F-485B-A75D-1111B1F4AB64}" dt="2021-04-30T16:10:55.403" v="2087" actId="47"/>
        <pc:sldMkLst>
          <pc:docMk/>
          <pc:sldMk cId="4223723689" sldId="646"/>
        </pc:sldMkLst>
      </pc:sldChg>
      <pc:sldChg chg="addSp delSp modSp mod">
        <pc:chgData name="Piotr Starczyński" userId="dc30f4bf-33af-43bd-8a93-22fb8b326249" providerId="ADAL" clId="{EA47EDF7-768F-485B-A75D-1111B1F4AB64}" dt="2021-04-30T08:01:44.858" v="730" actId="207"/>
        <pc:sldMkLst>
          <pc:docMk/>
          <pc:sldMk cId="4093505864" sldId="652"/>
        </pc:sldMkLst>
        <pc:spChg chg="mod">
          <ac:chgData name="Piotr Starczyński" userId="dc30f4bf-33af-43bd-8a93-22fb8b326249" providerId="ADAL" clId="{EA47EDF7-768F-485B-A75D-1111B1F4AB64}" dt="2021-04-30T08:01:44.858" v="730" actId="207"/>
          <ac:spMkLst>
            <pc:docMk/>
            <pc:sldMk cId="4093505864" sldId="652"/>
            <ac:spMk id="4" creationId="{CDF8C385-C77B-4BDF-A059-5CD04A209A35}"/>
          </ac:spMkLst>
        </pc:spChg>
        <pc:spChg chg="add del mod">
          <ac:chgData name="Piotr Starczyński" userId="dc30f4bf-33af-43bd-8a93-22fb8b326249" providerId="ADAL" clId="{EA47EDF7-768F-485B-A75D-1111B1F4AB64}" dt="2021-04-30T07:51:58.002" v="371"/>
          <ac:spMkLst>
            <pc:docMk/>
            <pc:sldMk cId="4093505864" sldId="652"/>
            <ac:spMk id="5" creationId="{961D76C6-CF5E-4EF8-A4DE-A2F074786E1D}"/>
          </ac:spMkLst>
        </pc:spChg>
      </pc:sldChg>
      <pc:sldChg chg="mod ord modShow">
        <pc:chgData name="Piotr Starczyński" userId="dc30f4bf-33af-43bd-8a93-22fb8b326249" providerId="ADAL" clId="{EA47EDF7-768F-485B-A75D-1111B1F4AB64}" dt="2021-04-30T08:14:10.145" v="1166" actId="729"/>
        <pc:sldMkLst>
          <pc:docMk/>
          <pc:sldMk cId="3947972714" sldId="653"/>
        </pc:sldMkLst>
      </pc:sldChg>
      <pc:sldChg chg="del">
        <pc:chgData name="Piotr Starczyński" userId="dc30f4bf-33af-43bd-8a93-22fb8b326249" providerId="ADAL" clId="{EA47EDF7-768F-485B-A75D-1111B1F4AB64}" dt="2021-04-30T16:12:07.332" v="2121" actId="47"/>
        <pc:sldMkLst>
          <pc:docMk/>
          <pc:sldMk cId="2219349040" sldId="736"/>
        </pc:sldMkLst>
      </pc:sldChg>
      <pc:sldChg chg="modSp mod">
        <pc:chgData name="Piotr Starczyński" userId="dc30f4bf-33af-43bd-8a93-22fb8b326249" providerId="ADAL" clId="{EA47EDF7-768F-485B-A75D-1111B1F4AB64}" dt="2021-05-04T13:01:05.506" v="4280" actId="404"/>
        <pc:sldMkLst>
          <pc:docMk/>
          <pc:sldMk cId="1652712595" sldId="741"/>
        </pc:sldMkLst>
        <pc:spChg chg="mod">
          <ac:chgData name="Piotr Starczyński" userId="dc30f4bf-33af-43bd-8a93-22fb8b326249" providerId="ADAL" clId="{EA47EDF7-768F-485B-A75D-1111B1F4AB64}" dt="2021-05-04T13:01:05.506" v="4280" actId="404"/>
          <ac:spMkLst>
            <pc:docMk/>
            <pc:sldMk cId="1652712595" sldId="741"/>
            <ac:spMk id="7" creationId="{571EC357-A682-48FD-91DE-AD8511380607}"/>
          </ac:spMkLst>
        </pc:spChg>
      </pc:sldChg>
      <pc:sldChg chg="modSp mod">
        <pc:chgData name="Piotr Starczyński" userId="dc30f4bf-33af-43bd-8a93-22fb8b326249" providerId="ADAL" clId="{EA47EDF7-768F-485B-A75D-1111B1F4AB64}" dt="2021-05-04T13:02:04.123" v="4291" actId="404"/>
        <pc:sldMkLst>
          <pc:docMk/>
          <pc:sldMk cId="917295677" sldId="743"/>
        </pc:sldMkLst>
        <pc:spChg chg="mod">
          <ac:chgData name="Piotr Starczyński" userId="dc30f4bf-33af-43bd-8a93-22fb8b326249" providerId="ADAL" clId="{EA47EDF7-768F-485B-A75D-1111B1F4AB64}" dt="2021-05-04T13:02:04.123" v="4291" actId="404"/>
          <ac:spMkLst>
            <pc:docMk/>
            <pc:sldMk cId="917295677" sldId="743"/>
            <ac:spMk id="7" creationId="{571EC357-A682-48FD-91DE-AD8511380607}"/>
          </ac:spMkLst>
        </pc:spChg>
      </pc:sldChg>
      <pc:sldChg chg="modSp mod">
        <pc:chgData name="Piotr Starczyński" userId="dc30f4bf-33af-43bd-8a93-22fb8b326249" providerId="ADAL" clId="{EA47EDF7-768F-485B-A75D-1111B1F4AB64}" dt="2021-05-04T13:01:55.023" v="4290" actId="20577"/>
        <pc:sldMkLst>
          <pc:docMk/>
          <pc:sldMk cId="496500202" sldId="745"/>
        </pc:sldMkLst>
        <pc:spChg chg="mod">
          <ac:chgData name="Piotr Starczyński" userId="dc30f4bf-33af-43bd-8a93-22fb8b326249" providerId="ADAL" clId="{EA47EDF7-768F-485B-A75D-1111B1F4AB64}" dt="2021-05-04T13:01:55.023" v="4290" actId="20577"/>
          <ac:spMkLst>
            <pc:docMk/>
            <pc:sldMk cId="496500202" sldId="745"/>
            <ac:spMk id="12" creationId="{DC6360F9-1152-4772-B38A-05894E600090}"/>
          </ac:spMkLst>
        </pc:spChg>
      </pc:sldChg>
      <pc:sldChg chg="addSp delSp modSp mod">
        <pc:chgData name="Piotr Starczyński" userId="dc30f4bf-33af-43bd-8a93-22fb8b326249" providerId="ADAL" clId="{EA47EDF7-768F-485B-A75D-1111B1F4AB64}" dt="2021-05-04T12:57:47.558" v="4223" actId="1076"/>
        <pc:sldMkLst>
          <pc:docMk/>
          <pc:sldMk cId="2562241247" sldId="746"/>
        </pc:sldMkLst>
        <pc:spChg chg="del mod">
          <ac:chgData name="Piotr Starczyński" userId="dc30f4bf-33af-43bd-8a93-22fb8b326249" providerId="ADAL" clId="{EA47EDF7-768F-485B-A75D-1111B1F4AB64}" dt="2021-05-04T12:34:53.975" v="3676"/>
          <ac:spMkLst>
            <pc:docMk/>
            <pc:sldMk cId="2562241247" sldId="746"/>
            <ac:spMk id="7" creationId="{571EC357-A682-48FD-91DE-AD8511380607}"/>
          </ac:spMkLst>
        </pc:spChg>
        <pc:spChg chg="mod">
          <ac:chgData name="Piotr Starczyński" userId="dc30f4bf-33af-43bd-8a93-22fb8b326249" providerId="ADAL" clId="{EA47EDF7-768F-485B-A75D-1111B1F4AB64}" dt="2021-05-04T12:57:28.028" v="4214" actId="207"/>
          <ac:spMkLst>
            <pc:docMk/>
            <pc:sldMk cId="2562241247" sldId="746"/>
            <ac:spMk id="10" creationId="{48910E9F-5488-4592-8C46-113182094733}"/>
          </ac:spMkLst>
        </pc:spChg>
        <pc:spChg chg="add mod">
          <ac:chgData name="Piotr Starczyński" userId="dc30f4bf-33af-43bd-8a93-22fb8b326249" providerId="ADAL" clId="{EA47EDF7-768F-485B-A75D-1111B1F4AB64}" dt="2021-05-04T12:50:13.474" v="4179" actId="1076"/>
          <ac:spMkLst>
            <pc:docMk/>
            <pc:sldMk cId="2562241247" sldId="746"/>
            <ac:spMk id="11" creationId="{D44704F3-01CE-43A5-9896-120CC95FF1F2}"/>
          </ac:spMkLst>
        </pc:spChg>
        <pc:spChg chg="add mod">
          <ac:chgData name="Piotr Starczyński" userId="dc30f4bf-33af-43bd-8a93-22fb8b326249" providerId="ADAL" clId="{EA47EDF7-768F-485B-A75D-1111B1F4AB64}" dt="2021-05-04T12:57:47.558" v="4223" actId="1076"/>
          <ac:spMkLst>
            <pc:docMk/>
            <pc:sldMk cId="2562241247" sldId="746"/>
            <ac:spMk id="14" creationId="{8D97DFE2-DE04-4A49-8D89-48E9A6C75090}"/>
          </ac:spMkLst>
        </pc:spChg>
        <pc:picChg chg="add del mod">
          <ac:chgData name="Piotr Starczyński" userId="dc30f4bf-33af-43bd-8a93-22fb8b326249" providerId="ADAL" clId="{EA47EDF7-768F-485B-A75D-1111B1F4AB64}" dt="2021-05-04T12:43:43.730" v="4047" actId="478"/>
          <ac:picMkLst>
            <pc:docMk/>
            <pc:sldMk cId="2562241247" sldId="746"/>
            <ac:picMk id="3" creationId="{8F69C5E3-4327-4742-A8A5-6FFF38B7FD05}"/>
          </ac:picMkLst>
        </pc:picChg>
        <pc:picChg chg="add mod">
          <ac:chgData name="Piotr Starczyński" userId="dc30f4bf-33af-43bd-8a93-22fb8b326249" providerId="ADAL" clId="{EA47EDF7-768F-485B-A75D-1111B1F4AB64}" dt="2021-05-04T12:45:12.821" v="4137" actId="14100"/>
          <ac:picMkLst>
            <pc:docMk/>
            <pc:sldMk cId="2562241247" sldId="746"/>
            <ac:picMk id="8" creationId="{BD67CA3B-09F5-4266-B56C-DC65BC3D9D1C}"/>
          </ac:picMkLst>
        </pc:picChg>
        <pc:picChg chg="add mod">
          <ac:chgData name="Piotr Starczyński" userId="dc30f4bf-33af-43bd-8a93-22fb8b326249" providerId="ADAL" clId="{EA47EDF7-768F-485B-A75D-1111B1F4AB64}" dt="2021-05-04T12:57:02.889" v="4185" actId="1076"/>
          <ac:picMkLst>
            <pc:docMk/>
            <pc:sldMk cId="2562241247" sldId="746"/>
            <ac:picMk id="12" creationId="{DC703706-F421-4ED5-A86D-F9F4389E7FD2}"/>
          </ac:picMkLst>
        </pc:picChg>
      </pc:sldChg>
      <pc:sldChg chg="modSp mod ord">
        <pc:chgData name="Piotr Starczyński" userId="dc30f4bf-33af-43bd-8a93-22fb8b326249" providerId="ADAL" clId="{EA47EDF7-768F-485B-A75D-1111B1F4AB64}" dt="2021-05-04T13:02:16.141" v="4293" actId="403"/>
        <pc:sldMkLst>
          <pc:docMk/>
          <pc:sldMk cId="323268303" sldId="747"/>
        </pc:sldMkLst>
        <pc:spChg chg="mod">
          <ac:chgData name="Piotr Starczyński" userId="dc30f4bf-33af-43bd-8a93-22fb8b326249" providerId="ADAL" clId="{EA47EDF7-768F-485B-A75D-1111B1F4AB64}" dt="2021-05-04T13:02:11.149" v="4292" actId="403"/>
          <ac:spMkLst>
            <pc:docMk/>
            <pc:sldMk cId="323268303" sldId="747"/>
            <ac:spMk id="7" creationId="{571EC357-A682-48FD-91DE-AD8511380607}"/>
          </ac:spMkLst>
        </pc:spChg>
        <pc:spChg chg="mod">
          <ac:chgData name="Piotr Starczyński" userId="dc30f4bf-33af-43bd-8a93-22fb8b326249" providerId="ADAL" clId="{EA47EDF7-768F-485B-A75D-1111B1F4AB64}" dt="2021-05-04T13:02:16.141" v="4293" actId="403"/>
          <ac:spMkLst>
            <pc:docMk/>
            <pc:sldMk cId="323268303" sldId="747"/>
            <ac:spMk id="9" creationId="{067922C5-0767-4E53-9CE9-A5D086D2093F}"/>
          </ac:spMkLst>
        </pc:spChg>
        <pc:spChg chg="mod">
          <ac:chgData name="Piotr Starczyński" userId="dc30f4bf-33af-43bd-8a93-22fb8b326249" providerId="ADAL" clId="{EA47EDF7-768F-485B-A75D-1111B1F4AB64}" dt="2021-05-04T12:59:23.968" v="4275" actId="20577"/>
          <ac:spMkLst>
            <pc:docMk/>
            <pc:sldMk cId="323268303" sldId="747"/>
            <ac:spMk id="10" creationId="{48910E9F-5488-4592-8C46-113182094733}"/>
          </ac:spMkLst>
        </pc:spChg>
        <pc:spChg chg="mod">
          <ac:chgData name="Piotr Starczyński" userId="dc30f4bf-33af-43bd-8a93-22fb8b326249" providerId="ADAL" clId="{EA47EDF7-768F-485B-A75D-1111B1F4AB64}" dt="2021-05-04T12:59:27.784" v="4276"/>
          <ac:spMkLst>
            <pc:docMk/>
            <pc:sldMk cId="323268303" sldId="747"/>
            <ac:spMk id="11" creationId="{44A2082C-67BF-4D8E-86CB-A0F0FD2E3C25}"/>
          </ac:spMkLst>
        </pc:spChg>
      </pc:sldChg>
      <pc:sldChg chg="modSp mod">
        <pc:chgData name="Piotr Starczyński" userId="dc30f4bf-33af-43bd-8a93-22fb8b326249" providerId="ADAL" clId="{EA47EDF7-768F-485B-A75D-1111B1F4AB64}" dt="2021-04-30T14:39:27.306" v="1225" actId="20577"/>
        <pc:sldMkLst>
          <pc:docMk/>
          <pc:sldMk cId="584677489" sldId="748"/>
        </pc:sldMkLst>
        <pc:spChg chg="mod">
          <ac:chgData name="Piotr Starczyński" userId="dc30f4bf-33af-43bd-8a93-22fb8b326249" providerId="ADAL" clId="{EA47EDF7-768F-485B-A75D-1111B1F4AB64}" dt="2021-04-30T14:39:27.306" v="1225" actId="20577"/>
          <ac:spMkLst>
            <pc:docMk/>
            <pc:sldMk cId="584677489" sldId="748"/>
            <ac:spMk id="10" creationId="{48910E9F-5488-4592-8C46-113182094733}"/>
          </ac:spMkLst>
        </pc:spChg>
      </pc:sldChg>
      <pc:sldChg chg="mod ord modShow">
        <pc:chgData name="Piotr Starczyński" userId="dc30f4bf-33af-43bd-8a93-22fb8b326249" providerId="ADAL" clId="{EA47EDF7-768F-485B-A75D-1111B1F4AB64}" dt="2021-04-30T08:14:10.145" v="1166" actId="729"/>
        <pc:sldMkLst>
          <pc:docMk/>
          <pc:sldMk cId="3234042065" sldId="5919"/>
        </pc:sldMkLst>
      </pc:sldChg>
      <pc:sldChg chg="mod ord modShow">
        <pc:chgData name="Piotr Starczyński" userId="dc30f4bf-33af-43bd-8a93-22fb8b326249" providerId="ADAL" clId="{EA47EDF7-768F-485B-A75D-1111B1F4AB64}" dt="2021-04-30T08:14:10.145" v="1166" actId="729"/>
        <pc:sldMkLst>
          <pc:docMk/>
          <pc:sldMk cId="1199115944" sldId="5931"/>
        </pc:sldMkLst>
      </pc:sldChg>
      <pc:sldChg chg="addSp delSp modSp add del mod">
        <pc:chgData name="Piotr Starczyński" userId="dc30f4bf-33af-43bd-8a93-22fb8b326249" providerId="ADAL" clId="{EA47EDF7-768F-485B-A75D-1111B1F4AB64}" dt="2021-04-30T07:54:49.373" v="561" actId="20577"/>
        <pc:sldMkLst>
          <pc:docMk/>
          <pc:sldMk cId="4037955715" sldId="5932"/>
        </pc:sldMkLst>
        <pc:spChg chg="add">
          <ac:chgData name="Piotr Starczyński" userId="dc30f4bf-33af-43bd-8a93-22fb8b326249" providerId="ADAL" clId="{EA47EDF7-768F-485B-A75D-1111B1F4AB64}" dt="2021-04-30T07:50:07.826" v="354" actId="11529"/>
          <ac:spMkLst>
            <pc:docMk/>
            <pc:sldMk cId="4037955715" sldId="5932"/>
            <ac:spMk id="5" creationId="{0C3C5EA7-2197-49BF-9225-EDB4E75D54F5}"/>
          </ac:spMkLst>
        </pc:spChg>
        <pc:spChg chg="mod">
          <ac:chgData name="Piotr Starczyński" userId="dc30f4bf-33af-43bd-8a93-22fb8b326249" providerId="ADAL" clId="{EA47EDF7-768F-485B-A75D-1111B1F4AB64}" dt="2021-04-30T07:45:28.484" v="339" actId="1076"/>
          <ac:spMkLst>
            <pc:docMk/>
            <pc:sldMk cId="4037955715" sldId="5932"/>
            <ac:spMk id="8" creationId="{C0B375B4-333A-4512-A3EA-8C213603E4DB}"/>
          </ac:spMkLst>
        </pc:spChg>
        <pc:spChg chg="add mod">
          <ac:chgData name="Piotr Starczyński" userId="dc30f4bf-33af-43bd-8a93-22fb8b326249" providerId="ADAL" clId="{EA47EDF7-768F-485B-A75D-1111B1F4AB64}" dt="2021-04-30T07:54:49.373" v="561" actId="20577"/>
          <ac:spMkLst>
            <pc:docMk/>
            <pc:sldMk cId="4037955715" sldId="5932"/>
            <ac:spMk id="13" creationId="{67893E11-EF26-47C0-908F-17F407F1C29B}"/>
          </ac:spMkLst>
        </pc:spChg>
        <pc:picChg chg="add mod">
          <ac:chgData name="Piotr Starczyński" userId="dc30f4bf-33af-43bd-8a93-22fb8b326249" providerId="ADAL" clId="{EA47EDF7-768F-485B-A75D-1111B1F4AB64}" dt="2021-04-30T07:49:14.080" v="346" actId="1076"/>
          <ac:picMkLst>
            <pc:docMk/>
            <pc:sldMk cId="4037955715" sldId="5932"/>
            <ac:picMk id="3" creationId="{42B7D6EF-ACEB-4CD1-9657-585481C20347}"/>
          </ac:picMkLst>
        </pc:picChg>
        <pc:picChg chg="add mod">
          <ac:chgData name="Piotr Starczyński" userId="dc30f4bf-33af-43bd-8a93-22fb8b326249" providerId="ADAL" clId="{EA47EDF7-768F-485B-A75D-1111B1F4AB64}" dt="2021-04-30T07:49:21.673" v="351" actId="1076"/>
          <ac:picMkLst>
            <pc:docMk/>
            <pc:sldMk cId="4037955715" sldId="5932"/>
            <ac:picMk id="4" creationId="{D52D4098-0FDF-485F-A5A4-4E36F40E55F9}"/>
          </ac:picMkLst>
        </pc:picChg>
        <pc:picChg chg="del">
          <ac:chgData name="Piotr Starczyński" userId="dc30f4bf-33af-43bd-8a93-22fb8b326249" providerId="ADAL" clId="{EA47EDF7-768F-485B-A75D-1111B1F4AB64}" dt="2021-04-30T07:45:06.250" v="328" actId="478"/>
          <ac:picMkLst>
            <pc:docMk/>
            <pc:sldMk cId="4037955715" sldId="5932"/>
            <ac:picMk id="7" creationId="{BF6CD24B-27A6-4E8A-B9EF-00F1FD7B4AC6}"/>
          </ac:picMkLst>
        </pc:picChg>
        <pc:picChg chg="add mod">
          <ac:chgData name="Piotr Starczyński" userId="dc30f4bf-33af-43bd-8a93-22fb8b326249" providerId="ADAL" clId="{EA47EDF7-768F-485B-A75D-1111B1F4AB64}" dt="2021-04-30T07:49:24.883" v="352" actId="571"/>
          <ac:picMkLst>
            <pc:docMk/>
            <pc:sldMk cId="4037955715" sldId="5932"/>
            <ac:picMk id="10" creationId="{64E8B714-4BD0-4A22-901C-DE119B1431FD}"/>
          </ac:picMkLst>
        </pc:picChg>
        <pc:picChg chg="add mod">
          <ac:chgData name="Piotr Starczyński" userId="dc30f4bf-33af-43bd-8a93-22fb8b326249" providerId="ADAL" clId="{EA47EDF7-768F-485B-A75D-1111B1F4AB64}" dt="2021-04-30T07:49:28.948" v="353" actId="571"/>
          <ac:picMkLst>
            <pc:docMk/>
            <pc:sldMk cId="4037955715" sldId="5932"/>
            <ac:picMk id="11" creationId="{F21EE3C2-AF22-4A72-9C30-A0EDC0204DAF}"/>
          </ac:picMkLst>
        </pc:picChg>
        <pc:picChg chg="del mod">
          <ac:chgData name="Piotr Starczyński" userId="dc30f4bf-33af-43bd-8a93-22fb8b326249" providerId="ADAL" clId="{EA47EDF7-768F-485B-A75D-1111B1F4AB64}" dt="2021-04-30T07:45:08.714" v="330" actId="478"/>
          <ac:picMkLst>
            <pc:docMk/>
            <pc:sldMk cId="4037955715" sldId="5932"/>
            <ac:picMk id="1026" creationId="{F4F44049-43BC-479E-A462-9F2AF2CBCB62}"/>
          </ac:picMkLst>
        </pc:picChg>
      </pc:sldChg>
      <pc:sldChg chg="addSp delSp modSp add mod modClrScheme chgLayout">
        <pc:chgData name="Piotr Starczyński" userId="dc30f4bf-33af-43bd-8a93-22fb8b326249" providerId="ADAL" clId="{EA47EDF7-768F-485B-A75D-1111B1F4AB64}" dt="2021-04-30T07:58:18.843" v="709" actId="1076"/>
        <pc:sldMkLst>
          <pc:docMk/>
          <pc:sldMk cId="1033484584" sldId="5933"/>
        </pc:sldMkLst>
        <pc:spChg chg="mod">
          <ac:chgData name="Piotr Starczyński" userId="dc30f4bf-33af-43bd-8a93-22fb8b326249" providerId="ADAL" clId="{EA47EDF7-768F-485B-A75D-1111B1F4AB64}" dt="2021-04-30T07:51:02.108" v="367" actId="1076"/>
          <ac:spMkLst>
            <pc:docMk/>
            <pc:sldMk cId="1033484584" sldId="5933"/>
            <ac:spMk id="5" creationId="{0C3C5EA7-2197-49BF-9225-EDB4E75D54F5}"/>
          </ac:spMkLst>
        </pc:spChg>
        <pc:spChg chg="add del mod">
          <ac:chgData name="Piotr Starczyński" userId="dc30f4bf-33af-43bd-8a93-22fb8b326249" providerId="ADAL" clId="{EA47EDF7-768F-485B-A75D-1111B1F4AB64}" dt="2021-04-30T07:50:29.299" v="358" actId="478"/>
          <ac:spMkLst>
            <pc:docMk/>
            <pc:sldMk cId="1033484584" sldId="5933"/>
            <ac:spMk id="6" creationId="{4D111732-EE80-43AF-9B4C-A80EBF54C7EF}"/>
          </ac:spMkLst>
        </pc:spChg>
        <pc:spChg chg="add del mod ord">
          <ac:chgData name="Piotr Starczyński" userId="dc30f4bf-33af-43bd-8a93-22fb8b326249" providerId="ADAL" clId="{EA47EDF7-768F-485B-A75D-1111B1F4AB64}" dt="2021-04-30T07:50:54.683" v="365" actId="478"/>
          <ac:spMkLst>
            <pc:docMk/>
            <pc:sldMk cId="1033484584" sldId="5933"/>
            <ac:spMk id="7" creationId="{49506358-A427-47B3-A621-411F132BAD30}"/>
          </ac:spMkLst>
        </pc:spChg>
        <pc:spChg chg="del">
          <ac:chgData name="Piotr Starczyński" userId="dc30f4bf-33af-43bd-8a93-22fb8b326249" providerId="ADAL" clId="{EA47EDF7-768F-485B-A75D-1111B1F4AB64}" dt="2021-04-30T07:50:27.157" v="357" actId="478"/>
          <ac:spMkLst>
            <pc:docMk/>
            <pc:sldMk cId="1033484584" sldId="5933"/>
            <ac:spMk id="8" creationId="{C0B375B4-333A-4512-A3EA-8C213603E4DB}"/>
          </ac:spMkLst>
        </pc:spChg>
        <pc:spChg chg="del">
          <ac:chgData name="Piotr Starczyński" userId="dc30f4bf-33af-43bd-8a93-22fb8b326249" providerId="ADAL" clId="{EA47EDF7-768F-485B-A75D-1111B1F4AB64}" dt="2021-04-30T07:50:24.743" v="356" actId="478"/>
          <ac:spMkLst>
            <pc:docMk/>
            <pc:sldMk cId="1033484584" sldId="5933"/>
            <ac:spMk id="9" creationId="{CE75EC1A-6B68-4CCE-A76F-4284AC383815}"/>
          </ac:spMkLst>
        </pc:spChg>
        <pc:spChg chg="add del mod ord">
          <ac:chgData name="Piotr Starczyński" userId="dc30f4bf-33af-43bd-8a93-22fb8b326249" providerId="ADAL" clId="{EA47EDF7-768F-485B-A75D-1111B1F4AB64}" dt="2021-04-30T07:50:56.011" v="366" actId="478"/>
          <ac:spMkLst>
            <pc:docMk/>
            <pc:sldMk cId="1033484584" sldId="5933"/>
            <ac:spMk id="12" creationId="{56ECF239-CA98-42FB-9725-4D26E73630AC}"/>
          </ac:spMkLst>
        </pc:spChg>
        <pc:spChg chg="add del mod ord">
          <ac:chgData name="Piotr Starczyński" userId="dc30f4bf-33af-43bd-8a93-22fb8b326249" providerId="ADAL" clId="{EA47EDF7-768F-485B-A75D-1111B1F4AB64}" dt="2021-04-30T07:50:46.795" v="362" actId="478"/>
          <ac:spMkLst>
            <pc:docMk/>
            <pc:sldMk cId="1033484584" sldId="5933"/>
            <ac:spMk id="13" creationId="{C55D090A-124E-4F6E-980B-1899BD211395}"/>
          </ac:spMkLst>
        </pc:spChg>
        <pc:spChg chg="add del mod ord">
          <ac:chgData name="Piotr Starczyński" userId="dc30f4bf-33af-43bd-8a93-22fb8b326249" providerId="ADAL" clId="{EA47EDF7-768F-485B-A75D-1111B1F4AB64}" dt="2021-04-30T07:50:49.404" v="363" actId="478"/>
          <ac:spMkLst>
            <pc:docMk/>
            <pc:sldMk cId="1033484584" sldId="5933"/>
            <ac:spMk id="14" creationId="{B832ACCC-7DEC-41AB-B994-E21877E9EA99}"/>
          </ac:spMkLst>
        </pc:spChg>
        <pc:spChg chg="add del mod ord">
          <ac:chgData name="Piotr Starczyński" userId="dc30f4bf-33af-43bd-8a93-22fb8b326249" providerId="ADAL" clId="{EA47EDF7-768F-485B-A75D-1111B1F4AB64}" dt="2021-04-30T07:50:53.827" v="364" actId="478"/>
          <ac:spMkLst>
            <pc:docMk/>
            <pc:sldMk cId="1033484584" sldId="5933"/>
            <ac:spMk id="15" creationId="{FB92A7EE-68D0-420A-B1C7-2D0D03DD2097}"/>
          </ac:spMkLst>
        </pc:spChg>
        <pc:spChg chg="add del mod ord">
          <ac:chgData name="Piotr Starczyński" userId="dc30f4bf-33af-43bd-8a93-22fb8b326249" providerId="ADAL" clId="{EA47EDF7-768F-485B-A75D-1111B1F4AB64}" dt="2021-04-30T07:50:53.827" v="364" actId="478"/>
          <ac:spMkLst>
            <pc:docMk/>
            <pc:sldMk cId="1033484584" sldId="5933"/>
            <ac:spMk id="16" creationId="{E93601A4-491C-4194-B855-2DA3C0A2E76B}"/>
          </ac:spMkLst>
        </pc:spChg>
        <pc:spChg chg="add del mod ord">
          <ac:chgData name="Piotr Starczyński" userId="dc30f4bf-33af-43bd-8a93-22fb8b326249" providerId="ADAL" clId="{EA47EDF7-768F-485B-A75D-1111B1F4AB64}" dt="2021-04-30T07:50:53.827" v="364" actId="478"/>
          <ac:spMkLst>
            <pc:docMk/>
            <pc:sldMk cId="1033484584" sldId="5933"/>
            <ac:spMk id="17" creationId="{FB08633F-2B93-4CE9-9C20-A48A06C773C0}"/>
          </ac:spMkLst>
        </pc:spChg>
        <pc:spChg chg="add del mod ord">
          <ac:chgData name="Piotr Starczyński" userId="dc30f4bf-33af-43bd-8a93-22fb8b326249" providerId="ADAL" clId="{EA47EDF7-768F-485B-A75D-1111B1F4AB64}" dt="2021-04-30T07:50:53.827" v="364" actId="478"/>
          <ac:spMkLst>
            <pc:docMk/>
            <pc:sldMk cId="1033484584" sldId="5933"/>
            <ac:spMk id="18" creationId="{79957123-5903-486B-86F4-8FF00FCAE75D}"/>
          </ac:spMkLst>
        </pc:spChg>
        <pc:spChg chg="add del mod ord">
          <ac:chgData name="Piotr Starczyński" userId="dc30f4bf-33af-43bd-8a93-22fb8b326249" providerId="ADAL" clId="{EA47EDF7-768F-485B-A75D-1111B1F4AB64}" dt="2021-04-30T07:50:45.091" v="361" actId="478"/>
          <ac:spMkLst>
            <pc:docMk/>
            <pc:sldMk cId="1033484584" sldId="5933"/>
            <ac:spMk id="19" creationId="{45655AF6-E828-4848-A67F-3F519E7867A4}"/>
          </ac:spMkLst>
        </pc:spChg>
        <pc:spChg chg="add del mod">
          <ac:chgData name="Piotr Starczyński" userId="dc30f4bf-33af-43bd-8a93-22fb8b326249" providerId="ADAL" clId="{EA47EDF7-768F-485B-A75D-1111B1F4AB64}" dt="2021-04-30T07:56:05.553" v="569"/>
          <ac:spMkLst>
            <pc:docMk/>
            <pc:sldMk cId="1033484584" sldId="5933"/>
            <ac:spMk id="22" creationId="{597B8691-9B10-435F-A6C0-B7CFDB9E301E}"/>
          </ac:spMkLst>
        </pc:spChg>
        <pc:spChg chg="add mod">
          <ac:chgData name="Piotr Starczyński" userId="dc30f4bf-33af-43bd-8a93-22fb8b326249" providerId="ADAL" clId="{EA47EDF7-768F-485B-A75D-1111B1F4AB64}" dt="2021-04-30T07:57:43.405" v="674" actId="20577"/>
          <ac:spMkLst>
            <pc:docMk/>
            <pc:sldMk cId="1033484584" sldId="5933"/>
            <ac:spMk id="23" creationId="{00CA501E-D74E-47CC-B05F-EE952352B093}"/>
          </ac:spMkLst>
        </pc:spChg>
        <pc:spChg chg="add mod">
          <ac:chgData name="Piotr Starczyński" userId="dc30f4bf-33af-43bd-8a93-22fb8b326249" providerId="ADAL" clId="{EA47EDF7-768F-485B-A75D-1111B1F4AB64}" dt="2021-04-30T07:58:03.108" v="692" actId="1076"/>
          <ac:spMkLst>
            <pc:docMk/>
            <pc:sldMk cId="1033484584" sldId="5933"/>
            <ac:spMk id="24" creationId="{8D89FFA3-CE2A-491C-8331-980E7C9B307B}"/>
          </ac:spMkLst>
        </pc:spChg>
        <pc:spChg chg="add mod">
          <ac:chgData name="Piotr Starczyński" userId="dc30f4bf-33af-43bd-8a93-22fb8b326249" providerId="ADAL" clId="{EA47EDF7-768F-485B-A75D-1111B1F4AB64}" dt="2021-04-30T07:58:18.843" v="709" actId="1076"/>
          <ac:spMkLst>
            <pc:docMk/>
            <pc:sldMk cId="1033484584" sldId="5933"/>
            <ac:spMk id="25" creationId="{1F05E8D0-06B4-417C-BB43-A2423F1A783B}"/>
          </ac:spMkLst>
        </pc:spChg>
        <pc:picChg chg="mod">
          <ac:chgData name="Piotr Starczyński" userId="dc30f4bf-33af-43bd-8a93-22fb8b326249" providerId="ADAL" clId="{EA47EDF7-768F-485B-A75D-1111B1F4AB64}" dt="2021-04-30T07:51:02.108" v="367" actId="1076"/>
          <ac:picMkLst>
            <pc:docMk/>
            <pc:sldMk cId="1033484584" sldId="5933"/>
            <ac:picMk id="3" creationId="{42B7D6EF-ACEB-4CD1-9657-585481C20347}"/>
          </ac:picMkLst>
        </pc:picChg>
        <pc:picChg chg="mod">
          <ac:chgData name="Piotr Starczyński" userId="dc30f4bf-33af-43bd-8a93-22fb8b326249" providerId="ADAL" clId="{EA47EDF7-768F-485B-A75D-1111B1F4AB64}" dt="2021-04-30T07:51:02.108" v="367" actId="1076"/>
          <ac:picMkLst>
            <pc:docMk/>
            <pc:sldMk cId="1033484584" sldId="5933"/>
            <ac:picMk id="4" creationId="{D52D4098-0FDF-485F-A5A4-4E36F40E55F9}"/>
          </ac:picMkLst>
        </pc:picChg>
        <pc:picChg chg="mod">
          <ac:chgData name="Piotr Starczyński" userId="dc30f4bf-33af-43bd-8a93-22fb8b326249" providerId="ADAL" clId="{EA47EDF7-768F-485B-A75D-1111B1F4AB64}" dt="2021-04-30T07:51:02.108" v="367" actId="1076"/>
          <ac:picMkLst>
            <pc:docMk/>
            <pc:sldMk cId="1033484584" sldId="5933"/>
            <ac:picMk id="10" creationId="{64E8B714-4BD0-4A22-901C-DE119B1431FD}"/>
          </ac:picMkLst>
        </pc:picChg>
        <pc:picChg chg="mod">
          <ac:chgData name="Piotr Starczyński" userId="dc30f4bf-33af-43bd-8a93-22fb8b326249" providerId="ADAL" clId="{EA47EDF7-768F-485B-A75D-1111B1F4AB64}" dt="2021-04-30T07:51:02.108" v="367" actId="1076"/>
          <ac:picMkLst>
            <pc:docMk/>
            <pc:sldMk cId="1033484584" sldId="5933"/>
            <ac:picMk id="11" creationId="{F21EE3C2-AF22-4A72-9C30-A0EDC0204DAF}"/>
          </ac:picMkLst>
        </pc:picChg>
        <pc:picChg chg="add mod">
          <ac:chgData name="Piotr Starczyński" userId="dc30f4bf-33af-43bd-8a93-22fb8b326249" providerId="ADAL" clId="{EA47EDF7-768F-485B-A75D-1111B1F4AB64}" dt="2021-04-30T07:51:05.859" v="368" actId="571"/>
          <ac:picMkLst>
            <pc:docMk/>
            <pc:sldMk cId="1033484584" sldId="5933"/>
            <ac:picMk id="20" creationId="{7095226B-BC21-444F-B891-3477E8C86A6A}"/>
          </ac:picMkLst>
        </pc:picChg>
        <pc:picChg chg="add mod">
          <ac:chgData name="Piotr Starczyński" userId="dc30f4bf-33af-43bd-8a93-22fb8b326249" providerId="ADAL" clId="{EA47EDF7-768F-485B-A75D-1111B1F4AB64}" dt="2021-04-30T07:51:10.985" v="369" actId="571"/>
          <ac:picMkLst>
            <pc:docMk/>
            <pc:sldMk cId="1033484584" sldId="5933"/>
            <ac:picMk id="21" creationId="{38E8992C-F97C-4A92-8DF9-8CDB553432FE}"/>
          </ac:picMkLst>
        </pc:picChg>
      </pc:sldChg>
      <pc:sldChg chg="add mod ord modShow">
        <pc:chgData name="Piotr Starczyński" userId="dc30f4bf-33af-43bd-8a93-22fb8b326249" providerId="ADAL" clId="{EA47EDF7-768F-485B-A75D-1111B1F4AB64}" dt="2021-04-30T08:14:10.145" v="1166" actId="729"/>
        <pc:sldMkLst>
          <pc:docMk/>
          <pc:sldMk cId="4173077012" sldId="5934"/>
        </pc:sldMkLst>
      </pc:sldChg>
      <pc:sldChg chg="modSp add mod">
        <pc:chgData name="Piotr Starczyński" userId="dc30f4bf-33af-43bd-8a93-22fb8b326249" providerId="ADAL" clId="{EA47EDF7-768F-485B-A75D-1111B1F4AB64}" dt="2021-04-30T08:02:00.021" v="732" actId="207"/>
        <pc:sldMkLst>
          <pc:docMk/>
          <pc:sldMk cId="626253265" sldId="5935"/>
        </pc:sldMkLst>
        <pc:spChg chg="mod">
          <ac:chgData name="Piotr Starczyński" userId="dc30f4bf-33af-43bd-8a93-22fb8b326249" providerId="ADAL" clId="{EA47EDF7-768F-485B-A75D-1111B1F4AB64}" dt="2021-04-30T08:02:00.021" v="732" actId="207"/>
          <ac:spMkLst>
            <pc:docMk/>
            <pc:sldMk cId="626253265" sldId="5935"/>
            <ac:spMk id="4" creationId="{CDF8C385-C77B-4BDF-A059-5CD04A209A35}"/>
          </ac:spMkLst>
        </pc:spChg>
      </pc:sldChg>
      <pc:sldChg chg="new del">
        <pc:chgData name="Piotr Starczyński" userId="dc30f4bf-33af-43bd-8a93-22fb8b326249" providerId="ADAL" clId="{EA47EDF7-768F-485B-A75D-1111B1F4AB64}" dt="2021-04-30T07:52:08.202" v="375" actId="47"/>
        <pc:sldMkLst>
          <pc:docMk/>
          <pc:sldMk cId="919704090" sldId="5935"/>
        </pc:sldMkLst>
      </pc:sldChg>
      <pc:sldChg chg="add del">
        <pc:chgData name="Piotr Starczyński" userId="dc30f4bf-33af-43bd-8a93-22fb8b326249" providerId="ADAL" clId="{EA47EDF7-768F-485B-A75D-1111B1F4AB64}" dt="2021-04-30T07:59:19.663" v="712"/>
        <pc:sldMkLst>
          <pc:docMk/>
          <pc:sldMk cId="1519556970" sldId="5935"/>
        </pc:sldMkLst>
      </pc:sldChg>
      <pc:sldChg chg="new del">
        <pc:chgData name="Piotr Starczyński" userId="dc30f4bf-33af-43bd-8a93-22fb8b326249" providerId="ADAL" clId="{EA47EDF7-768F-485B-A75D-1111B1F4AB64}" dt="2021-04-30T07:58:51.634" v="710" actId="47"/>
        <pc:sldMkLst>
          <pc:docMk/>
          <pc:sldMk cId="4208415547" sldId="5935"/>
        </pc:sldMkLst>
      </pc:sldChg>
      <pc:sldChg chg="add del">
        <pc:chgData name="Piotr Starczyński" userId="dc30f4bf-33af-43bd-8a93-22fb8b326249" providerId="ADAL" clId="{EA47EDF7-768F-485B-A75D-1111B1F4AB64}" dt="2021-04-30T08:13:13.411" v="1159"/>
        <pc:sldMkLst>
          <pc:docMk/>
          <pc:sldMk cId="1475687331" sldId="5936"/>
        </pc:sldMkLst>
      </pc:sldChg>
      <pc:sldChg chg="modSp add mod">
        <pc:chgData name="Piotr Starczyński" userId="dc30f4bf-33af-43bd-8a93-22fb8b326249" providerId="ADAL" clId="{EA47EDF7-768F-485B-A75D-1111B1F4AB64}" dt="2021-04-30T08:13:26.207" v="1162" actId="207"/>
        <pc:sldMkLst>
          <pc:docMk/>
          <pc:sldMk cId="3633456978" sldId="5936"/>
        </pc:sldMkLst>
        <pc:spChg chg="mod">
          <ac:chgData name="Piotr Starczyński" userId="dc30f4bf-33af-43bd-8a93-22fb8b326249" providerId="ADAL" clId="{EA47EDF7-768F-485B-A75D-1111B1F4AB64}" dt="2021-04-30T08:13:26.207" v="1162" actId="207"/>
          <ac:spMkLst>
            <pc:docMk/>
            <pc:sldMk cId="3633456978" sldId="5936"/>
            <ac:spMk id="4" creationId="{CDF8C385-C77B-4BDF-A059-5CD04A209A35}"/>
          </ac:spMkLst>
        </pc:spChg>
      </pc:sldChg>
      <pc:sldChg chg="modSp add mod">
        <pc:chgData name="Piotr Starczyński" userId="dc30f4bf-33af-43bd-8a93-22fb8b326249" providerId="ADAL" clId="{EA47EDF7-768F-485B-A75D-1111B1F4AB64}" dt="2021-04-30T08:13:41.297" v="1165" actId="207"/>
        <pc:sldMkLst>
          <pc:docMk/>
          <pc:sldMk cId="2132149450" sldId="5937"/>
        </pc:sldMkLst>
        <pc:spChg chg="mod">
          <ac:chgData name="Piotr Starczyński" userId="dc30f4bf-33af-43bd-8a93-22fb8b326249" providerId="ADAL" clId="{EA47EDF7-768F-485B-A75D-1111B1F4AB64}" dt="2021-04-30T08:13:41.297" v="1165" actId="207"/>
          <ac:spMkLst>
            <pc:docMk/>
            <pc:sldMk cId="2132149450" sldId="5937"/>
            <ac:spMk id="4" creationId="{CDF8C385-C77B-4BDF-A059-5CD04A209A35}"/>
          </ac:spMkLst>
        </pc:spChg>
      </pc:sldChg>
      <pc:sldChg chg="addSp delSp modSp add mod">
        <pc:chgData name="Piotr Starczyński" userId="dc30f4bf-33af-43bd-8a93-22fb8b326249" providerId="ADAL" clId="{EA47EDF7-768F-485B-A75D-1111B1F4AB64}" dt="2021-04-30T14:53:25.641" v="1702" actId="1076"/>
        <pc:sldMkLst>
          <pc:docMk/>
          <pc:sldMk cId="3731124279" sldId="5938"/>
        </pc:sldMkLst>
        <pc:spChg chg="mod">
          <ac:chgData name="Piotr Starczyński" userId="dc30f4bf-33af-43bd-8a93-22fb8b326249" providerId="ADAL" clId="{EA47EDF7-768F-485B-A75D-1111B1F4AB64}" dt="2021-04-30T14:40:06.923" v="1249" actId="20577"/>
          <ac:spMkLst>
            <pc:docMk/>
            <pc:sldMk cId="3731124279" sldId="5938"/>
            <ac:spMk id="5" creationId="{51355142-645F-4C73-9ED1-CF48E037E747}"/>
          </ac:spMkLst>
        </pc:spChg>
        <pc:spChg chg="mod">
          <ac:chgData name="Piotr Starczyński" userId="dc30f4bf-33af-43bd-8a93-22fb8b326249" providerId="ADAL" clId="{EA47EDF7-768F-485B-A75D-1111B1F4AB64}" dt="2021-04-30T14:52:56.647" v="1698" actId="20577"/>
          <ac:spMkLst>
            <pc:docMk/>
            <pc:sldMk cId="3731124279" sldId="5938"/>
            <ac:spMk id="7" creationId="{571EC357-A682-48FD-91DE-AD8511380607}"/>
          </ac:spMkLst>
        </pc:spChg>
        <pc:spChg chg="del">
          <ac:chgData name="Piotr Starczyński" userId="dc30f4bf-33af-43bd-8a93-22fb8b326249" providerId="ADAL" clId="{EA47EDF7-768F-485B-A75D-1111B1F4AB64}" dt="2021-04-30T14:41:34.650" v="1395" actId="478"/>
          <ac:spMkLst>
            <pc:docMk/>
            <pc:sldMk cId="3731124279" sldId="5938"/>
            <ac:spMk id="9" creationId="{067922C5-0767-4E53-9CE9-A5D086D2093F}"/>
          </ac:spMkLst>
        </pc:spChg>
        <pc:spChg chg="mod">
          <ac:chgData name="Piotr Starczyński" userId="dc30f4bf-33af-43bd-8a93-22fb8b326249" providerId="ADAL" clId="{EA47EDF7-768F-485B-A75D-1111B1F4AB64}" dt="2021-04-30T14:43:44.359" v="1532" actId="1076"/>
          <ac:spMkLst>
            <pc:docMk/>
            <pc:sldMk cId="3731124279" sldId="5938"/>
            <ac:spMk id="10" creationId="{48910E9F-5488-4592-8C46-113182094733}"/>
          </ac:spMkLst>
        </pc:spChg>
        <pc:spChg chg="del">
          <ac:chgData name="Piotr Starczyński" userId="dc30f4bf-33af-43bd-8a93-22fb8b326249" providerId="ADAL" clId="{EA47EDF7-768F-485B-A75D-1111B1F4AB64}" dt="2021-04-30T14:41:28.275" v="1394" actId="478"/>
          <ac:spMkLst>
            <pc:docMk/>
            <pc:sldMk cId="3731124279" sldId="5938"/>
            <ac:spMk id="11" creationId="{44A2082C-67BF-4D8E-86CB-A0F0FD2E3C25}"/>
          </ac:spMkLst>
        </pc:spChg>
        <pc:spChg chg="add mod">
          <ac:chgData name="Piotr Starczyński" userId="dc30f4bf-33af-43bd-8a93-22fb8b326249" providerId="ADAL" clId="{EA47EDF7-768F-485B-A75D-1111B1F4AB64}" dt="2021-04-30T14:53:06.944" v="1701" actId="20577"/>
          <ac:spMkLst>
            <pc:docMk/>
            <pc:sldMk cId="3731124279" sldId="5938"/>
            <ac:spMk id="13" creationId="{0E8E2B4F-CCD9-47C0-BADC-02B3438DD847}"/>
          </ac:spMkLst>
        </pc:spChg>
        <pc:picChg chg="add del mod">
          <ac:chgData name="Piotr Starczyński" userId="dc30f4bf-33af-43bd-8a93-22fb8b326249" providerId="ADAL" clId="{EA47EDF7-768F-485B-A75D-1111B1F4AB64}" dt="2021-04-30T14:44:08.922" v="1537" actId="478"/>
          <ac:picMkLst>
            <pc:docMk/>
            <pc:sldMk cId="3731124279" sldId="5938"/>
            <ac:picMk id="3" creationId="{44EB0A44-9E89-462B-A3E6-3D5756FC3F95}"/>
          </ac:picMkLst>
        </pc:picChg>
        <pc:picChg chg="add mod">
          <ac:chgData name="Piotr Starczyński" userId="dc30f4bf-33af-43bd-8a93-22fb8b326249" providerId="ADAL" clId="{EA47EDF7-768F-485B-A75D-1111B1F4AB64}" dt="2021-04-30T14:53:25.641" v="1702" actId="1076"/>
          <ac:picMkLst>
            <pc:docMk/>
            <pc:sldMk cId="3731124279" sldId="5938"/>
            <ac:picMk id="8" creationId="{76044CAA-173A-4642-9671-E83882EB9104}"/>
          </ac:picMkLst>
        </pc:picChg>
      </pc:sldChg>
      <pc:sldChg chg="addSp delSp modSp add mod">
        <pc:chgData name="Piotr Starczyński" userId="dc30f4bf-33af-43bd-8a93-22fb8b326249" providerId="ADAL" clId="{EA47EDF7-768F-485B-A75D-1111B1F4AB64}" dt="2021-05-04T13:07:36.792" v="4343" actId="1076"/>
        <pc:sldMkLst>
          <pc:docMk/>
          <pc:sldMk cId="361250069" sldId="5939"/>
        </pc:sldMkLst>
        <pc:spChg chg="mod">
          <ac:chgData name="Piotr Starczyński" userId="dc30f4bf-33af-43bd-8a93-22fb8b326249" providerId="ADAL" clId="{EA47EDF7-768F-485B-A75D-1111B1F4AB64}" dt="2021-04-30T14:44:44.882" v="1547" actId="1076"/>
          <ac:spMkLst>
            <pc:docMk/>
            <pc:sldMk cId="361250069" sldId="5939"/>
            <ac:spMk id="6" creationId="{AF60A2CA-E962-4421-A1FD-516A904629CB}"/>
          </ac:spMkLst>
        </pc:spChg>
        <pc:spChg chg="mod">
          <ac:chgData name="Piotr Starczyński" userId="dc30f4bf-33af-43bd-8a93-22fb8b326249" providerId="ADAL" clId="{EA47EDF7-768F-485B-A75D-1111B1F4AB64}" dt="2021-04-30T14:47:32.839" v="1590" actId="20577"/>
          <ac:spMkLst>
            <pc:docMk/>
            <pc:sldMk cId="361250069" sldId="5939"/>
            <ac:spMk id="7" creationId="{571EC357-A682-48FD-91DE-AD8511380607}"/>
          </ac:spMkLst>
        </pc:spChg>
        <pc:spChg chg="add mod">
          <ac:chgData name="Piotr Starczyński" userId="dc30f4bf-33af-43bd-8a93-22fb8b326249" providerId="ADAL" clId="{EA47EDF7-768F-485B-A75D-1111B1F4AB64}" dt="2021-04-30T14:53:34.142" v="1704" actId="1076"/>
          <ac:spMkLst>
            <pc:docMk/>
            <pc:sldMk cId="361250069" sldId="5939"/>
            <ac:spMk id="12" creationId="{87A04D21-158F-4A48-8181-2DF3912EA67C}"/>
          </ac:spMkLst>
        </pc:spChg>
        <pc:spChg chg="add mod">
          <ac:chgData name="Piotr Starczyński" userId="dc30f4bf-33af-43bd-8a93-22fb8b326249" providerId="ADAL" clId="{EA47EDF7-768F-485B-A75D-1111B1F4AB64}" dt="2021-05-04T13:07:14.233" v="4337" actId="1076"/>
          <ac:spMkLst>
            <pc:docMk/>
            <pc:sldMk cId="361250069" sldId="5939"/>
            <ac:spMk id="19" creationId="{BF5E7752-B3A9-45A3-98C3-C79BDDADFC37}"/>
          </ac:spMkLst>
        </pc:spChg>
        <pc:picChg chg="add mod">
          <ac:chgData name="Piotr Starczyński" userId="dc30f4bf-33af-43bd-8a93-22fb8b326249" providerId="ADAL" clId="{EA47EDF7-768F-485B-A75D-1111B1F4AB64}" dt="2021-05-04T13:07:36.792" v="4343" actId="1076"/>
          <ac:picMkLst>
            <pc:docMk/>
            <pc:sldMk cId="361250069" sldId="5939"/>
            <ac:picMk id="3" creationId="{31CEE218-69F7-4FF0-AED4-FDA406D5CC42}"/>
          </ac:picMkLst>
        </pc:picChg>
        <pc:picChg chg="del mod">
          <ac:chgData name="Piotr Starczyński" userId="dc30f4bf-33af-43bd-8a93-22fb8b326249" providerId="ADAL" clId="{EA47EDF7-768F-485B-A75D-1111B1F4AB64}" dt="2021-04-30T14:47:21.742" v="1576" actId="478"/>
          <ac:picMkLst>
            <pc:docMk/>
            <pc:sldMk cId="361250069" sldId="5939"/>
            <ac:picMk id="8" creationId="{76044CAA-173A-4642-9671-E83882EB9104}"/>
          </ac:picMkLst>
        </pc:picChg>
        <pc:picChg chg="add mod modCrop">
          <ac:chgData name="Piotr Starczyński" userId="dc30f4bf-33af-43bd-8a93-22fb8b326249" providerId="ADAL" clId="{EA47EDF7-768F-485B-A75D-1111B1F4AB64}" dt="2021-04-30T14:53:30.123" v="1703" actId="1076"/>
          <ac:picMkLst>
            <pc:docMk/>
            <pc:sldMk cId="361250069" sldId="5939"/>
            <ac:picMk id="9" creationId="{34F06680-AEFE-4474-86A2-2F5D3D6B7A5B}"/>
          </ac:picMkLst>
        </pc:picChg>
        <pc:cxnChg chg="add del">
          <ac:chgData name="Piotr Starczyński" userId="dc30f4bf-33af-43bd-8a93-22fb8b326249" providerId="ADAL" clId="{EA47EDF7-768F-485B-A75D-1111B1F4AB64}" dt="2021-04-30T14:48:47.075" v="1604" actId="478"/>
          <ac:cxnSpMkLst>
            <pc:docMk/>
            <pc:sldMk cId="361250069" sldId="5939"/>
            <ac:cxnSpMk id="11" creationId="{AB465185-EBD1-4039-A81D-115E92409FAD}"/>
          </ac:cxnSpMkLst>
        </pc:cxnChg>
        <pc:cxnChg chg="add del mod">
          <ac:chgData name="Piotr Starczyński" userId="dc30f4bf-33af-43bd-8a93-22fb8b326249" providerId="ADAL" clId="{EA47EDF7-768F-485B-A75D-1111B1F4AB64}" dt="2021-05-04T13:07:15.860" v="4338" actId="478"/>
          <ac:cxnSpMkLst>
            <pc:docMk/>
            <pc:sldMk cId="361250069" sldId="5939"/>
            <ac:cxnSpMk id="14" creationId="{EB099497-A0B7-4020-A8EF-2930CEF6CED1}"/>
          </ac:cxnSpMkLst>
        </pc:cxnChg>
      </pc:sldChg>
      <pc:sldChg chg="addSp delSp modSp add mod">
        <pc:chgData name="Piotr Starczyński" userId="dc30f4bf-33af-43bd-8a93-22fb8b326249" providerId="ADAL" clId="{EA47EDF7-768F-485B-A75D-1111B1F4AB64}" dt="2021-05-04T13:07:31.353" v="4342" actId="1076"/>
        <pc:sldMkLst>
          <pc:docMk/>
          <pc:sldMk cId="1685193673" sldId="5940"/>
        </pc:sldMkLst>
        <pc:spChg chg="mod">
          <ac:chgData name="Piotr Starczyński" userId="dc30f4bf-33af-43bd-8a93-22fb8b326249" providerId="ADAL" clId="{EA47EDF7-768F-485B-A75D-1111B1F4AB64}" dt="2021-04-30T14:51:59.374" v="1680" actId="20577"/>
          <ac:spMkLst>
            <pc:docMk/>
            <pc:sldMk cId="1685193673" sldId="5940"/>
            <ac:spMk id="7" creationId="{571EC357-A682-48FD-91DE-AD8511380607}"/>
          </ac:spMkLst>
        </pc:spChg>
        <pc:spChg chg="mod">
          <ac:chgData name="Piotr Starczyński" userId="dc30f4bf-33af-43bd-8a93-22fb8b326249" providerId="ADAL" clId="{EA47EDF7-768F-485B-A75D-1111B1F4AB64}" dt="2021-04-30T14:50:02.262" v="1621" actId="20577"/>
          <ac:spMkLst>
            <pc:docMk/>
            <pc:sldMk cId="1685193673" sldId="5940"/>
            <ac:spMk id="10" creationId="{48910E9F-5488-4592-8C46-113182094733}"/>
          </ac:spMkLst>
        </pc:spChg>
        <pc:spChg chg="del">
          <ac:chgData name="Piotr Starczyński" userId="dc30f4bf-33af-43bd-8a93-22fb8b326249" providerId="ADAL" clId="{EA47EDF7-768F-485B-A75D-1111B1F4AB64}" dt="2021-04-30T14:50:19.109" v="1623" actId="478"/>
          <ac:spMkLst>
            <pc:docMk/>
            <pc:sldMk cId="1685193673" sldId="5940"/>
            <ac:spMk id="12" creationId="{87A04D21-158F-4A48-8181-2DF3912EA67C}"/>
          </ac:spMkLst>
        </pc:spChg>
        <pc:spChg chg="add mod">
          <ac:chgData name="Piotr Starczyński" userId="dc30f4bf-33af-43bd-8a93-22fb8b326249" providerId="ADAL" clId="{EA47EDF7-768F-485B-A75D-1111B1F4AB64}" dt="2021-04-30T14:53:54.113" v="1709" actId="1076"/>
          <ac:spMkLst>
            <pc:docMk/>
            <pc:sldMk cId="1685193673" sldId="5940"/>
            <ac:spMk id="13" creationId="{13648B9F-5181-476A-8B3A-38F8B614EBFD}"/>
          </ac:spMkLst>
        </pc:spChg>
        <pc:spChg chg="add mod">
          <ac:chgData name="Piotr Starczyński" userId="dc30f4bf-33af-43bd-8a93-22fb8b326249" providerId="ADAL" clId="{EA47EDF7-768F-485B-A75D-1111B1F4AB64}" dt="2021-05-04T13:07:26.320" v="4340" actId="1076"/>
          <ac:spMkLst>
            <pc:docMk/>
            <pc:sldMk cId="1685193673" sldId="5940"/>
            <ac:spMk id="16" creationId="{955DB2A1-0EC9-4129-A2C0-A1730DC2680C}"/>
          </ac:spMkLst>
        </pc:spChg>
        <pc:picChg chg="del">
          <ac:chgData name="Piotr Starczyński" userId="dc30f4bf-33af-43bd-8a93-22fb8b326249" providerId="ADAL" clId="{EA47EDF7-768F-485B-A75D-1111B1F4AB64}" dt="2021-04-30T14:50:29.932" v="1625" actId="478"/>
          <ac:picMkLst>
            <pc:docMk/>
            <pc:sldMk cId="1685193673" sldId="5940"/>
            <ac:picMk id="3" creationId="{31CEE218-69F7-4FF0-AED4-FDA406D5CC42}"/>
          </ac:picMkLst>
        </pc:picChg>
        <pc:picChg chg="mod">
          <ac:chgData name="Piotr Starczyński" userId="dc30f4bf-33af-43bd-8a93-22fb8b326249" providerId="ADAL" clId="{EA47EDF7-768F-485B-A75D-1111B1F4AB64}" dt="2021-04-30T14:53:51.264" v="1708" actId="1076"/>
          <ac:picMkLst>
            <pc:docMk/>
            <pc:sldMk cId="1685193673" sldId="5940"/>
            <ac:picMk id="9" creationId="{34F06680-AEFE-4474-86A2-2F5D3D6B7A5B}"/>
          </ac:picMkLst>
        </pc:picChg>
        <pc:picChg chg="add mod">
          <ac:chgData name="Piotr Starczyński" userId="dc30f4bf-33af-43bd-8a93-22fb8b326249" providerId="ADAL" clId="{EA47EDF7-768F-485B-A75D-1111B1F4AB64}" dt="2021-05-04T13:07:31.353" v="4342" actId="1076"/>
          <ac:picMkLst>
            <pc:docMk/>
            <pc:sldMk cId="1685193673" sldId="5940"/>
            <ac:picMk id="11" creationId="{478D8806-4AA6-48B4-A7CB-6FEF6ABD39AB}"/>
          </ac:picMkLst>
        </pc:picChg>
        <pc:cxnChg chg="del mod">
          <ac:chgData name="Piotr Starczyński" userId="dc30f4bf-33af-43bd-8a93-22fb8b326249" providerId="ADAL" clId="{EA47EDF7-768F-485B-A75D-1111B1F4AB64}" dt="2021-05-04T13:07:27.825" v="4341" actId="478"/>
          <ac:cxnSpMkLst>
            <pc:docMk/>
            <pc:sldMk cId="1685193673" sldId="5940"/>
            <ac:cxnSpMk id="14" creationId="{EB099497-A0B7-4020-A8EF-2930CEF6CED1}"/>
          </ac:cxnSpMkLst>
        </pc:cxnChg>
      </pc:sldChg>
      <pc:sldChg chg="addSp delSp modSp add del mod modClrScheme chgLayout">
        <pc:chgData name="Piotr Starczyński" userId="dc30f4bf-33af-43bd-8a93-22fb8b326249" providerId="ADAL" clId="{EA47EDF7-768F-485B-A75D-1111B1F4AB64}" dt="2021-04-30T14:54:31.782" v="1713"/>
        <pc:sldMkLst>
          <pc:docMk/>
          <pc:sldMk cId="38707150" sldId="5941"/>
        </pc:sldMkLst>
        <pc:spChg chg="add del mod ord">
          <ac:chgData name="Piotr Starczyński" userId="dc30f4bf-33af-43bd-8a93-22fb8b326249" providerId="ADAL" clId="{EA47EDF7-768F-485B-A75D-1111B1F4AB64}" dt="2021-04-30T14:54:27.183" v="1712" actId="700"/>
          <ac:spMkLst>
            <pc:docMk/>
            <pc:sldMk cId="38707150" sldId="5941"/>
            <ac:spMk id="2" creationId="{C1F3C999-0E04-4BEB-A7EB-2C270F4A1917}"/>
          </ac:spMkLst>
        </pc:spChg>
        <pc:spChg chg="add del mod ord">
          <ac:chgData name="Piotr Starczyński" userId="dc30f4bf-33af-43bd-8a93-22fb8b326249" providerId="ADAL" clId="{EA47EDF7-768F-485B-A75D-1111B1F4AB64}" dt="2021-04-30T14:54:27.183" v="1712" actId="700"/>
          <ac:spMkLst>
            <pc:docMk/>
            <pc:sldMk cId="38707150" sldId="5941"/>
            <ac:spMk id="3" creationId="{55CF8E59-A839-452A-B927-0810EE5A21D0}"/>
          </ac:spMkLst>
        </pc:spChg>
        <pc:spChg chg="add del mod ord">
          <ac:chgData name="Piotr Starczyński" userId="dc30f4bf-33af-43bd-8a93-22fb8b326249" providerId="ADAL" clId="{EA47EDF7-768F-485B-A75D-1111B1F4AB64}" dt="2021-04-30T14:54:27.183" v="1712" actId="700"/>
          <ac:spMkLst>
            <pc:docMk/>
            <pc:sldMk cId="38707150" sldId="5941"/>
            <ac:spMk id="4" creationId="{87991EEA-8B9E-4538-86BD-42C6D10A0F5C}"/>
          </ac:spMkLst>
        </pc:spChg>
        <pc:spChg chg="add del mod ord">
          <ac:chgData name="Piotr Starczyński" userId="dc30f4bf-33af-43bd-8a93-22fb8b326249" providerId="ADAL" clId="{EA47EDF7-768F-485B-A75D-1111B1F4AB64}" dt="2021-04-30T14:54:27.183" v="1712" actId="700"/>
          <ac:spMkLst>
            <pc:docMk/>
            <pc:sldMk cId="38707150" sldId="5941"/>
            <ac:spMk id="8" creationId="{29476185-71CF-449E-B26F-3076BF2299DF}"/>
          </ac:spMkLst>
        </pc:spChg>
      </pc:sldChg>
      <pc:sldChg chg="add del">
        <pc:chgData name="Piotr Starczyński" userId="dc30f4bf-33af-43bd-8a93-22fb8b326249" providerId="ADAL" clId="{EA47EDF7-768F-485B-A75D-1111B1F4AB64}" dt="2021-04-30T14:54:37.612" v="1715"/>
        <pc:sldMkLst>
          <pc:docMk/>
          <pc:sldMk cId="575026307" sldId="5941"/>
        </pc:sldMkLst>
      </pc:sldChg>
      <pc:sldChg chg="addSp delSp modSp add mod">
        <pc:chgData name="Piotr Starczyński" userId="dc30f4bf-33af-43bd-8a93-22fb8b326249" providerId="ADAL" clId="{EA47EDF7-768F-485B-A75D-1111B1F4AB64}" dt="2021-04-30T14:58:10.838" v="2086" actId="14100"/>
        <pc:sldMkLst>
          <pc:docMk/>
          <pc:sldMk cId="3987755785" sldId="5941"/>
        </pc:sldMkLst>
        <pc:spChg chg="del">
          <ac:chgData name="Piotr Starczyński" userId="dc30f4bf-33af-43bd-8a93-22fb8b326249" providerId="ADAL" clId="{EA47EDF7-768F-485B-A75D-1111B1F4AB64}" dt="2021-04-30T14:54:43.374" v="1719" actId="478"/>
          <ac:spMkLst>
            <pc:docMk/>
            <pc:sldMk cId="3987755785" sldId="5941"/>
            <ac:spMk id="7" creationId="{571EC357-A682-48FD-91DE-AD8511380607}"/>
          </ac:spMkLst>
        </pc:spChg>
        <pc:spChg chg="mod">
          <ac:chgData name="Piotr Starczyński" userId="dc30f4bf-33af-43bd-8a93-22fb8b326249" providerId="ADAL" clId="{EA47EDF7-768F-485B-A75D-1111B1F4AB64}" dt="2021-04-30T14:55:57.392" v="1781" actId="20577"/>
          <ac:spMkLst>
            <pc:docMk/>
            <pc:sldMk cId="3987755785" sldId="5941"/>
            <ac:spMk id="10" creationId="{48910E9F-5488-4592-8C46-113182094733}"/>
          </ac:spMkLst>
        </pc:spChg>
        <pc:spChg chg="add mod">
          <ac:chgData name="Piotr Starczyński" userId="dc30f4bf-33af-43bd-8a93-22fb8b326249" providerId="ADAL" clId="{EA47EDF7-768F-485B-A75D-1111B1F4AB64}" dt="2021-04-30T14:58:10.838" v="2086" actId="14100"/>
          <ac:spMkLst>
            <pc:docMk/>
            <pc:sldMk cId="3987755785" sldId="5941"/>
            <ac:spMk id="12" creationId="{F9D1A246-CD5C-4924-B690-FF426EF0F56D}"/>
          </ac:spMkLst>
        </pc:spChg>
        <pc:spChg chg="del">
          <ac:chgData name="Piotr Starczyński" userId="dc30f4bf-33af-43bd-8a93-22fb8b326249" providerId="ADAL" clId="{EA47EDF7-768F-485B-A75D-1111B1F4AB64}" dt="2021-04-30T14:54:44.342" v="1720" actId="478"/>
          <ac:spMkLst>
            <pc:docMk/>
            <pc:sldMk cId="3987755785" sldId="5941"/>
            <ac:spMk id="13" creationId="{13648B9F-5181-476A-8B3A-38F8B614EBFD}"/>
          </ac:spMkLst>
        </pc:spChg>
        <pc:picChg chg="del">
          <ac:chgData name="Piotr Starczyński" userId="dc30f4bf-33af-43bd-8a93-22fb8b326249" providerId="ADAL" clId="{EA47EDF7-768F-485B-A75D-1111B1F4AB64}" dt="2021-04-30T14:54:41.356" v="1718" actId="478"/>
          <ac:picMkLst>
            <pc:docMk/>
            <pc:sldMk cId="3987755785" sldId="5941"/>
            <ac:picMk id="9" creationId="{34F06680-AEFE-4474-86A2-2F5D3D6B7A5B}"/>
          </ac:picMkLst>
        </pc:picChg>
        <pc:picChg chg="del">
          <ac:chgData name="Piotr Starczyński" userId="dc30f4bf-33af-43bd-8a93-22fb8b326249" providerId="ADAL" clId="{EA47EDF7-768F-485B-A75D-1111B1F4AB64}" dt="2021-04-30T14:54:40.710" v="1717" actId="478"/>
          <ac:picMkLst>
            <pc:docMk/>
            <pc:sldMk cId="3987755785" sldId="5941"/>
            <ac:picMk id="11" creationId="{478D8806-4AA6-48B4-A7CB-6FEF6ABD39AB}"/>
          </ac:picMkLst>
        </pc:picChg>
        <pc:cxnChg chg="del mod">
          <ac:chgData name="Piotr Starczyński" userId="dc30f4bf-33af-43bd-8a93-22fb8b326249" providerId="ADAL" clId="{EA47EDF7-768F-485B-A75D-1111B1F4AB64}" dt="2021-04-30T14:54:45.006" v="1721" actId="478"/>
          <ac:cxnSpMkLst>
            <pc:docMk/>
            <pc:sldMk cId="3987755785" sldId="5941"/>
            <ac:cxnSpMk id="14" creationId="{EB099497-A0B7-4020-A8EF-2930CEF6CED1}"/>
          </ac:cxnSpMkLst>
        </pc:cxnChg>
      </pc:sldChg>
      <pc:sldChg chg="modSp add mod modTransition">
        <pc:chgData name="Piotr Starczyński" userId="dc30f4bf-33af-43bd-8a93-22fb8b326249" providerId="ADAL" clId="{EA47EDF7-768F-485B-A75D-1111B1F4AB64}" dt="2021-04-30T16:12:02.500" v="2120" actId="20577"/>
        <pc:sldMkLst>
          <pc:docMk/>
          <pc:sldMk cId="3268748700" sldId="5942"/>
        </pc:sldMkLst>
        <pc:spChg chg="mod">
          <ac:chgData name="Piotr Starczyński" userId="dc30f4bf-33af-43bd-8a93-22fb8b326249" providerId="ADAL" clId="{EA47EDF7-768F-485B-A75D-1111B1F4AB64}" dt="2021-04-30T16:12:02.500" v="2120" actId="20577"/>
          <ac:spMkLst>
            <pc:docMk/>
            <pc:sldMk cId="3268748700" sldId="5942"/>
            <ac:spMk id="16" creationId="{1D3C5387-31A6-40C1-AD39-C637842B5775}"/>
          </ac:spMkLst>
        </pc:spChg>
      </pc:sldChg>
      <pc:sldChg chg="modSp add mod modTransition">
        <pc:chgData name="Piotr Starczyński" userId="dc30f4bf-33af-43bd-8a93-22fb8b326249" providerId="ADAL" clId="{EA47EDF7-768F-485B-A75D-1111B1F4AB64}" dt="2021-04-30T16:12:27.627" v="2145" actId="20577"/>
        <pc:sldMkLst>
          <pc:docMk/>
          <pc:sldMk cId="341024864" sldId="5943"/>
        </pc:sldMkLst>
        <pc:spChg chg="mod">
          <ac:chgData name="Piotr Starczyński" userId="dc30f4bf-33af-43bd-8a93-22fb8b326249" providerId="ADAL" clId="{EA47EDF7-768F-485B-A75D-1111B1F4AB64}" dt="2021-04-30T16:12:27.627" v="2145" actId="20577"/>
          <ac:spMkLst>
            <pc:docMk/>
            <pc:sldMk cId="341024864" sldId="5943"/>
            <ac:spMk id="16" creationId="{1D3C5387-31A6-40C1-AD39-C637842B5775}"/>
          </ac:spMkLst>
        </pc:spChg>
      </pc:sldChg>
      <pc:sldChg chg="addSp delSp modSp add mod">
        <pc:chgData name="Piotr Starczyński" userId="dc30f4bf-33af-43bd-8a93-22fb8b326249" providerId="ADAL" clId="{EA47EDF7-768F-485B-A75D-1111B1F4AB64}" dt="2021-04-30T16:51:41.598" v="3402" actId="20577"/>
        <pc:sldMkLst>
          <pc:docMk/>
          <pc:sldMk cId="640989693" sldId="5944"/>
        </pc:sldMkLst>
        <pc:spChg chg="mod">
          <ac:chgData name="Piotr Starczyński" userId="dc30f4bf-33af-43bd-8a93-22fb8b326249" providerId="ADAL" clId="{EA47EDF7-768F-485B-A75D-1111B1F4AB64}" dt="2021-04-30T16:51:41.598" v="3402" actId="20577"/>
          <ac:spMkLst>
            <pc:docMk/>
            <pc:sldMk cId="640989693" sldId="5944"/>
            <ac:spMk id="7" creationId="{571EC357-A682-48FD-91DE-AD8511380607}"/>
          </ac:spMkLst>
        </pc:spChg>
        <pc:spChg chg="mod">
          <ac:chgData name="Piotr Starczyński" userId="dc30f4bf-33af-43bd-8a93-22fb8b326249" providerId="ADAL" clId="{EA47EDF7-768F-485B-A75D-1111B1F4AB64}" dt="2021-04-30T16:25:40.552" v="2614" actId="20577"/>
          <ac:spMkLst>
            <pc:docMk/>
            <pc:sldMk cId="640989693" sldId="5944"/>
            <ac:spMk id="10" creationId="{48910E9F-5488-4592-8C46-113182094733}"/>
          </ac:spMkLst>
        </pc:spChg>
        <pc:picChg chg="add mod">
          <ac:chgData name="Piotr Starczyński" userId="dc30f4bf-33af-43bd-8a93-22fb8b326249" providerId="ADAL" clId="{EA47EDF7-768F-485B-A75D-1111B1F4AB64}" dt="2021-04-30T16:29:12.709" v="2898" actId="1076"/>
          <ac:picMkLst>
            <pc:docMk/>
            <pc:sldMk cId="640989693" sldId="5944"/>
            <ac:picMk id="3" creationId="{300D4EDE-9018-4F66-9387-C16863ED2F75}"/>
          </ac:picMkLst>
        </pc:picChg>
        <pc:picChg chg="del">
          <ac:chgData name="Piotr Starczyński" userId="dc30f4bf-33af-43bd-8a93-22fb8b326249" providerId="ADAL" clId="{EA47EDF7-768F-485B-A75D-1111B1F4AB64}" dt="2021-04-30T16:13:18.158" v="2185" actId="478"/>
          <ac:picMkLst>
            <pc:docMk/>
            <pc:sldMk cId="640989693" sldId="5944"/>
            <ac:picMk id="8" creationId="{76044CAA-173A-4642-9671-E83882EB9104}"/>
          </ac:picMkLst>
        </pc:picChg>
      </pc:sldChg>
      <pc:sldChg chg="addSp delSp modSp add mod">
        <pc:chgData name="Piotr Starczyński" userId="dc30f4bf-33af-43bd-8a93-22fb8b326249" providerId="ADAL" clId="{EA47EDF7-768F-485B-A75D-1111B1F4AB64}" dt="2021-05-04T12:33:09.440" v="3655" actId="478"/>
        <pc:sldMkLst>
          <pc:docMk/>
          <pc:sldMk cId="4252479393" sldId="5945"/>
        </pc:sldMkLst>
        <pc:spChg chg="mod">
          <ac:chgData name="Piotr Starczyński" userId="dc30f4bf-33af-43bd-8a93-22fb8b326249" providerId="ADAL" clId="{EA47EDF7-768F-485B-A75D-1111B1F4AB64}" dt="2021-04-30T16:51:17.042" v="3366" actId="5793"/>
          <ac:spMkLst>
            <pc:docMk/>
            <pc:sldMk cId="4252479393" sldId="5945"/>
            <ac:spMk id="7" creationId="{571EC357-A682-48FD-91DE-AD8511380607}"/>
          </ac:spMkLst>
        </pc:spChg>
        <pc:spChg chg="mod">
          <ac:chgData name="Piotr Starczyński" userId="dc30f4bf-33af-43bd-8a93-22fb8b326249" providerId="ADAL" clId="{EA47EDF7-768F-485B-A75D-1111B1F4AB64}" dt="2021-04-30T16:48:54.517" v="3219" actId="20577"/>
          <ac:spMkLst>
            <pc:docMk/>
            <pc:sldMk cId="4252479393" sldId="5945"/>
            <ac:spMk id="10" creationId="{48910E9F-5488-4592-8C46-113182094733}"/>
          </ac:spMkLst>
        </pc:spChg>
        <pc:picChg chg="add del">
          <ac:chgData name="Piotr Starczyński" userId="dc30f4bf-33af-43bd-8a93-22fb8b326249" providerId="ADAL" clId="{EA47EDF7-768F-485B-A75D-1111B1F4AB64}" dt="2021-05-04T12:33:09.440" v="3655" actId="478"/>
          <ac:picMkLst>
            <pc:docMk/>
            <pc:sldMk cId="4252479393" sldId="5945"/>
            <ac:picMk id="4" creationId="{D252D3C0-E02F-4F4D-807D-338EB9D6FC3F}"/>
          </ac:picMkLst>
        </pc:picChg>
      </pc:sldChg>
      <pc:sldChg chg="addSp delSp modSp add mod">
        <pc:chgData name="Piotr Starczyński" userId="dc30f4bf-33af-43bd-8a93-22fb8b326249" providerId="ADAL" clId="{EA47EDF7-768F-485B-A75D-1111B1F4AB64}" dt="2021-05-04T12:33:55.757" v="3673" actId="571"/>
        <pc:sldMkLst>
          <pc:docMk/>
          <pc:sldMk cId="2967604666" sldId="5946"/>
        </pc:sldMkLst>
        <pc:spChg chg="add del mod">
          <ac:chgData name="Piotr Starczyński" userId="dc30f4bf-33af-43bd-8a93-22fb8b326249" providerId="ADAL" clId="{EA47EDF7-768F-485B-A75D-1111B1F4AB64}" dt="2021-04-30T17:00:09.520" v="3449" actId="478"/>
          <ac:spMkLst>
            <pc:docMk/>
            <pc:sldMk cId="2967604666" sldId="5946"/>
            <ac:spMk id="2" creationId="{F7AAD57C-633C-4DB8-95C5-34B7625CDB74}"/>
          </ac:spMkLst>
        </pc:spChg>
        <pc:spChg chg="del">
          <ac:chgData name="Piotr Starczyński" userId="dc30f4bf-33af-43bd-8a93-22fb8b326249" providerId="ADAL" clId="{EA47EDF7-768F-485B-A75D-1111B1F4AB64}" dt="2021-04-30T16:59:55.632" v="3445" actId="478"/>
          <ac:spMkLst>
            <pc:docMk/>
            <pc:sldMk cId="2967604666" sldId="5946"/>
            <ac:spMk id="7" creationId="{571EC357-A682-48FD-91DE-AD8511380607}"/>
          </ac:spMkLst>
        </pc:spChg>
        <pc:spChg chg="add mod">
          <ac:chgData name="Piotr Starczyński" userId="dc30f4bf-33af-43bd-8a93-22fb8b326249" providerId="ADAL" clId="{EA47EDF7-768F-485B-A75D-1111B1F4AB64}" dt="2021-04-30T17:04:47.877" v="3653" actId="20577"/>
          <ac:spMkLst>
            <pc:docMk/>
            <pc:sldMk cId="2967604666" sldId="5946"/>
            <ac:spMk id="8" creationId="{396D622D-D82C-4EA5-B005-C41FE97D0434}"/>
          </ac:spMkLst>
        </pc:spChg>
        <pc:spChg chg="mod">
          <ac:chgData name="Piotr Starczyński" userId="dc30f4bf-33af-43bd-8a93-22fb8b326249" providerId="ADAL" clId="{EA47EDF7-768F-485B-A75D-1111B1F4AB64}" dt="2021-04-30T16:59:59.034" v="3446" actId="20577"/>
          <ac:spMkLst>
            <pc:docMk/>
            <pc:sldMk cId="2967604666" sldId="5946"/>
            <ac:spMk id="10" creationId="{48910E9F-5488-4592-8C46-113182094733}"/>
          </ac:spMkLst>
        </pc:spChg>
        <pc:spChg chg="add mod">
          <ac:chgData name="Piotr Starczyński" userId="dc30f4bf-33af-43bd-8a93-22fb8b326249" providerId="ADAL" clId="{EA47EDF7-768F-485B-A75D-1111B1F4AB64}" dt="2021-04-30T17:04:43.242" v="3647" actId="20577"/>
          <ac:spMkLst>
            <pc:docMk/>
            <pc:sldMk cId="2967604666" sldId="5946"/>
            <ac:spMk id="12" creationId="{261A6E14-9225-4762-B4AE-FCF1CA73EB0C}"/>
          </ac:spMkLst>
        </pc:spChg>
        <pc:spChg chg="add mod">
          <ac:chgData name="Piotr Starczyński" userId="dc30f4bf-33af-43bd-8a93-22fb8b326249" providerId="ADAL" clId="{EA47EDF7-768F-485B-A75D-1111B1F4AB64}" dt="2021-04-30T17:04:39.246" v="3640" actId="20577"/>
          <ac:spMkLst>
            <pc:docMk/>
            <pc:sldMk cId="2967604666" sldId="5946"/>
            <ac:spMk id="14" creationId="{9FE13D63-12E1-4009-8E02-93FC44DE6C9E}"/>
          </ac:spMkLst>
        </pc:spChg>
        <pc:spChg chg="add mod">
          <ac:chgData name="Piotr Starczyński" userId="dc30f4bf-33af-43bd-8a93-22fb8b326249" providerId="ADAL" clId="{EA47EDF7-768F-485B-A75D-1111B1F4AB64}" dt="2021-04-30T17:05:08.701" v="3654" actId="20577"/>
          <ac:spMkLst>
            <pc:docMk/>
            <pc:sldMk cId="2967604666" sldId="5946"/>
            <ac:spMk id="15" creationId="{78D69864-88EE-4D33-BCBE-1F89F7829383}"/>
          </ac:spMkLst>
        </pc:spChg>
        <pc:spChg chg="add mod">
          <ac:chgData name="Piotr Starczyński" userId="dc30f4bf-33af-43bd-8a93-22fb8b326249" providerId="ADAL" clId="{EA47EDF7-768F-485B-A75D-1111B1F4AB64}" dt="2021-04-30T17:02:39.497" v="3584" actId="2085"/>
          <ac:spMkLst>
            <pc:docMk/>
            <pc:sldMk cId="2967604666" sldId="5946"/>
            <ac:spMk id="17" creationId="{123CCD18-C574-4E14-90B2-F55213FB86ED}"/>
          </ac:spMkLst>
        </pc:spChg>
        <pc:spChg chg="add mod">
          <ac:chgData name="Piotr Starczyński" userId="dc30f4bf-33af-43bd-8a93-22fb8b326249" providerId="ADAL" clId="{EA47EDF7-768F-485B-A75D-1111B1F4AB64}" dt="2021-05-04T12:33:46.864" v="3671" actId="1076"/>
          <ac:spMkLst>
            <pc:docMk/>
            <pc:sldMk cId="2967604666" sldId="5946"/>
            <ac:spMk id="32" creationId="{10BE8918-F810-4DCC-86B9-35256DB21473}"/>
          </ac:spMkLst>
        </pc:spChg>
        <pc:spChg chg="add mod">
          <ac:chgData name="Piotr Starczyński" userId="dc30f4bf-33af-43bd-8a93-22fb8b326249" providerId="ADAL" clId="{EA47EDF7-768F-485B-A75D-1111B1F4AB64}" dt="2021-05-04T12:33:52.993" v="3672" actId="571"/>
          <ac:spMkLst>
            <pc:docMk/>
            <pc:sldMk cId="2967604666" sldId="5946"/>
            <ac:spMk id="33" creationId="{8D499F1F-3C47-4038-BE2A-D0EB3C8CF4C1}"/>
          </ac:spMkLst>
        </pc:spChg>
        <pc:spChg chg="add mod">
          <ac:chgData name="Piotr Starczyński" userId="dc30f4bf-33af-43bd-8a93-22fb8b326249" providerId="ADAL" clId="{EA47EDF7-768F-485B-A75D-1111B1F4AB64}" dt="2021-05-04T12:33:55.757" v="3673" actId="571"/>
          <ac:spMkLst>
            <pc:docMk/>
            <pc:sldMk cId="2967604666" sldId="5946"/>
            <ac:spMk id="34" creationId="{962C977B-9DCC-40C3-9C47-5C73885608FA}"/>
          </ac:spMkLst>
        </pc:spChg>
        <pc:picChg chg="del">
          <ac:chgData name="Piotr Starczyński" userId="dc30f4bf-33af-43bd-8a93-22fb8b326249" providerId="ADAL" clId="{EA47EDF7-768F-485B-A75D-1111B1F4AB64}" dt="2021-04-30T16:59:52.271" v="3443" actId="478"/>
          <ac:picMkLst>
            <pc:docMk/>
            <pc:sldMk cId="2967604666" sldId="5946"/>
            <ac:picMk id="3" creationId="{300D4EDE-9018-4F66-9387-C16863ED2F75}"/>
          </ac:picMkLst>
        </pc:picChg>
        <pc:picChg chg="del mod">
          <ac:chgData name="Piotr Starczyński" userId="dc30f4bf-33af-43bd-8a93-22fb8b326249" providerId="ADAL" clId="{EA47EDF7-768F-485B-A75D-1111B1F4AB64}" dt="2021-04-30T17:04:09.285" v="3604" actId="478"/>
          <ac:picMkLst>
            <pc:docMk/>
            <pc:sldMk cId="2967604666" sldId="5946"/>
            <ac:picMk id="4" creationId="{D252D3C0-E02F-4F4D-807D-338EB9D6FC3F}"/>
          </ac:picMkLst>
        </pc:picChg>
        <pc:cxnChg chg="add del">
          <ac:chgData name="Piotr Starczyński" userId="dc30f4bf-33af-43bd-8a93-22fb8b326249" providerId="ADAL" clId="{EA47EDF7-768F-485B-A75D-1111B1F4AB64}" dt="2021-04-30T17:01:10.365" v="3486" actId="478"/>
          <ac:cxnSpMkLst>
            <pc:docMk/>
            <pc:sldMk cId="2967604666" sldId="5946"/>
            <ac:cxnSpMk id="11" creationId="{FD46DC99-3C42-4566-871E-0F510B39CAE2}"/>
          </ac:cxnSpMkLst>
        </pc:cxnChg>
        <pc:cxnChg chg="add mod">
          <ac:chgData name="Piotr Starczyński" userId="dc30f4bf-33af-43bd-8a93-22fb8b326249" providerId="ADAL" clId="{EA47EDF7-768F-485B-A75D-1111B1F4AB64}" dt="2021-04-30T17:02:53.604" v="3585" actId="208"/>
          <ac:cxnSpMkLst>
            <pc:docMk/>
            <pc:sldMk cId="2967604666" sldId="5946"/>
            <ac:cxnSpMk id="18" creationId="{1DD5E8B6-9214-4758-BFF0-F806C7B84772}"/>
          </ac:cxnSpMkLst>
        </pc:cxnChg>
        <pc:cxnChg chg="add mod">
          <ac:chgData name="Piotr Starczyński" userId="dc30f4bf-33af-43bd-8a93-22fb8b326249" providerId="ADAL" clId="{EA47EDF7-768F-485B-A75D-1111B1F4AB64}" dt="2021-04-30T17:03:00.890" v="3587" actId="1076"/>
          <ac:cxnSpMkLst>
            <pc:docMk/>
            <pc:sldMk cId="2967604666" sldId="5946"/>
            <ac:cxnSpMk id="21" creationId="{C44366A0-D58A-4496-B0E0-413EC87EFD2A}"/>
          </ac:cxnSpMkLst>
        </pc:cxnChg>
        <pc:cxnChg chg="add mod">
          <ac:chgData name="Piotr Starczyński" userId="dc30f4bf-33af-43bd-8a93-22fb8b326249" providerId="ADAL" clId="{EA47EDF7-768F-485B-A75D-1111B1F4AB64}" dt="2021-04-30T17:03:32.120" v="3595" actId="14100"/>
          <ac:cxnSpMkLst>
            <pc:docMk/>
            <pc:sldMk cId="2967604666" sldId="5946"/>
            <ac:cxnSpMk id="22" creationId="{36DE5589-109F-43A3-A786-2FC7D94B6C53}"/>
          </ac:cxnSpMkLst>
        </pc:cxnChg>
        <pc:cxnChg chg="add mod">
          <ac:chgData name="Piotr Starczyński" userId="dc30f4bf-33af-43bd-8a93-22fb8b326249" providerId="ADAL" clId="{EA47EDF7-768F-485B-A75D-1111B1F4AB64}" dt="2021-04-30T17:03:52.071" v="3600" actId="14100"/>
          <ac:cxnSpMkLst>
            <pc:docMk/>
            <pc:sldMk cId="2967604666" sldId="5946"/>
            <ac:cxnSpMk id="28" creationId="{B2301915-FC5F-4994-B137-F91BFE095D35}"/>
          </ac:cxnSpMkLst>
        </pc:cxnChg>
        <pc:cxnChg chg="add mod">
          <ac:chgData name="Piotr Starczyński" userId="dc30f4bf-33af-43bd-8a93-22fb8b326249" providerId="ADAL" clId="{EA47EDF7-768F-485B-A75D-1111B1F4AB64}" dt="2021-04-30T17:04:00.048" v="3603" actId="14100"/>
          <ac:cxnSpMkLst>
            <pc:docMk/>
            <pc:sldMk cId="2967604666" sldId="5946"/>
            <ac:cxnSpMk id="30" creationId="{0E390600-4994-4D5C-A8B3-88672BDE37E8}"/>
          </ac:cxnSpMkLst>
        </pc:cxnChg>
      </pc:sldChg>
      <pc:sldChg chg="addSp delSp modSp add mod">
        <pc:chgData name="Piotr Starczyński" userId="dc30f4bf-33af-43bd-8a93-22fb8b326249" providerId="ADAL" clId="{EA47EDF7-768F-485B-A75D-1111B1F4AB64}" dt="2021-05-04T13:08:17.536" v="4362" actId="20577"/>
        <pc:sldMkLst>
          <pc:docMk/>
          <pc:sldMk cId="2168706007" sldId="5947"/>
        </pc:sldMkLst>
        <pc:spChg chg="add mod">
          <ac:chgData name="Piotr Starczyński" userId="dc30f4bf-33af-43bd-8a93-22fb8b326249" providerId="ADAL" clId="{EA47EDF7-768F-485B-A75D-1111B1F4AB64}" dt="2021-05-04T12:48:48.295" v="4165" actId="1076"/>
          <ac:spMkLst>
            <pc:docMk/>
            <pc:sldMk cId="2168706007" sldId="5947"/>
            <ac:spMk id="7" creationId="{95714F44-CA17-4470-B9EA-C1D5F9E59C05}"/>
          </ac:spMkLst>
        </pc:spChg>
        <pc:spChg chg="mod">
          <ac:chgData name="Piotr Starczyński" userId="dc30f4bf-33af-43bd-8a93-22fb8b326249" providerId="ADAL" clId="{EA47EDF7-768F-485B-A75D-1111B1F4AB64}" dt="2021-05-04T13:08:17.536" v="4362" actId="20577"/>
          <ac:spMkLst>
            <pc:docMk/>
            <pc:sldMk cId="2168706007" sldId="5947"/>
            <ac:spMk id="10" creationId="{48910E9F-5488-4592-8C46-113182094733}"/>
          </ac:spMkLst>
        </pc:spChg>
        <pc:spChg chg="add mod">
          <ac:chgData name="Piotr Starczyński" userId="dc30f4bf-33af-43bd-8a93-22fb8b326249" providerId="ADAL" clId="{EA47EDF7-768F-485B-A75D-1111B1F4AB64}" dt="2021-05-04T12:48:50.713" v="4166" actId="571"/>
          <ac:spMkLst>
            <pc:docMk/>
            <pc:sldMk cId="2168706007" sldId="5947"/>
            <ac:spMk id="13" creationId="{D92C86C5-18DD-4A9A-BEAA-84483558E0F9}"/>
          </ac:spMkLst>
        </pc:spChg>
        <pc:spChg chg="add mod">
          <ac:chgData name="Piotr Starczyński" userId="dc30f4bf-33af-43bd-8a93-22fb8b326249" providerId="ADAL" clId="{EA47EDF7-768F-485B-A75D-1111B1F4AB64}" dt="2021-05-04T12:49:04.842" v="4173" actId="1076"/>
          <ac:spMkLst>
            <pc:docMk/>
            <pc:sldMk cId="2168706007" sldId="5947"/>
            <ac:spMk id="15" creationId="{14E9BB68-3D91-46B4-90F5-C52D12C165E4}"/>
          </ac:spMkLst>
        </pc:spChg>
        <pc:picChg chg="mod">
          <ac:chgData name="Piotr Starczyński" userId="dc30f4bf-33af-43bd-8a93-22fb8b326249" providerId="ADAL" clId="{EA47EDF7-768F-485B-A75D-1111B1F4AB64}" dt="2021-05-04T13:07:58.514" v="4345" actId="14100"/>
          <ac:picMkLst>
            <pc:docMk/>
            <pc:sldMk cId="2168706007" sldId="5947"/>
            <ac:picMk id="3" creationId="{8F69C5E3-4327-4742-A8A5-6FFF38B7FD05}"/>
          </ac:picMkLst>
        </pc:picChg>
        <pc:picChg chg="add mod">
          <ac:chgData name="Piotr Starczyński" userId="dc30f4bf-33af-43bd-8a93-22fb8b326249" providerId="ADAL" clId="{EA47EDF7-768F-485B-A75D-1111B1F4AB64}" dt="2021-05-04T12:49:57.696" v="4177" actId="14100"/>
          <ac:picMkLst>
            <pc:docMk/>
            <pc:sldMk cId="2168706007" sldId="5947"/>
            <ac:picMk id="4" creationId="{915AF07E-5117-4639-96E5-26F664A2DC6E}"/>
          </ac:picMkLst>
        </pc:picChg>
        <pc:picChg chg="del">
          <ac:chgData name="Piotr Starczyński" userId="dc30f4bf-33af-43bd-8a93-22fb8b326249" providerId="ADAL" clId="{EA47EDF7-768F-485B-A75D-1111B1F4AB64}" dt="2021-05-04T12:45:17.282" v="4138" actId="478"/>
          <ac:picMkLst>
            <pc:docMk/>
            <pc:sldMk cId="2168706007" sldId="5947"/>
            <ac:picMk id="8" creationId="{BD67CA3B-09F5-4266-B56C-DC65BC3D9D1C}"/>
          </ac:picMkLst>
        </pc:picChg>
        <pc:picChg chg="add mod">
          <ac:chgData name="Piotr Starczyński" userId="dc30f4bf-33af-43bd-8a93-22fb8b326249" providerId="ADAL" clId="{EA47EDF7-768F-485B-A75D-1111B1F4AB64}" dt="2021-05-04T13:07:58.514" v="4345" actId="14100"/>
          <ac:picMkLst>
            <pc:docMk/>
            <pc:sldMk cId="2168706007" sldId="5947"/>
            <ac:picMk id="11" creationId="{BD6008E2-F4D0-4CD5-B324-2EAB4DB52424}"/>
          </ac:picMkLst>
        </pc:picChg>
      </pc:sldChg>
      <pc:sldChg chg="addSp delSp modSp add mod">
        <pc:chgData name="Piotr Starczyński" userId="dc30f4bf-33af-43bd-8a93-22fb8b326249" providerId="ADAL" clId="{EA47EDF7-768F-485B-A75D-1111B1F4AB64}" dt="2021-05-04T13:11:30.851" v="4443" actId="1076"/>
        <pc:sldMkLst>
          <pc:docMk/>
          <pc:sldMk cId="2338614763" sldId="5948"/>
        </pc:sldMkLst>
        <pc:spChg chg="del mod">
          <ac:chgData name="Piotr Starczyński" userId="dc30f4bf-33af-43bd-8a93-22fb8b326249" providerId="ADAL" clId="{EA47EDF7-768F-485B-A75D-1111B1F4AB64}" dt="2021-05-04T13:03:17.288" v="4313" actId="478"/>
          <ac:spMkLst>
            <pc:docMk/>
            <pc:sldMk cId="2338614763" sldId="5948"/>
            <ac:spMk id="7" creationId="{571EC357-A682-48FD-91DE-AD8511380607}"/>
          </ac:spMkLst>
        </pc:spChg>
        <pc:spChg chg="mod">
          <ac:chgData name="Piotr Starczyński" userId="dc30f4bf-33af-43bd-8a93-22fb8b326249" providerId="ADAL" clId="{EA47EDF7-768F-485B-A75D-1111B1F4AB64}" dt="2021-05-04T13:03:05.913" v="4302" actId="20577"/>
          <ac:spMkLst>
            <pc:docMk/>
            <pc:sldMk cId="2338614763" sldId="5948"/>
            <ac:spMk id="10" creationId="{48910E9F-5488-4592-8C46-113182094733}"/>
          </ac:spMkLst>
        </pc:spChg>
        <pc:spChg chg="add mod">
          <ac:chgData name="Piotr Starczyński" userId="dc30f4bf-33af-43bd-8a93-22fb8b326249" providerId="ADAL" clId="{EA47EDF7-768F-485B-A75D-1111B1F4AB64}" dt="2021-05-04T13:04:11.137" v="4319" actId="1076"/>
          <ac:spMkLst>
            <pc:docMk/>
            <pc:sldMk cId="2338614763" sldId="5948"/>
            <ac:spMk id="12" creationId="{078D55B0-0E2A-4064-89F6-040E93ED2EC7}"/>
          </ac:spMkLst>
        </pc:spChg>
        <pc:spChg chg="add mod">
          <ac:chgData name="Piotr Starczyński" userId="dc30f4bf-33af-43bd-8a93-22fb8b326249" providerId="ADAL" clId="{EA47EDF7-768F-485B-A75D-1111B1F4AB64}" dt="2021-05-04T13:08:42.020" v="4363" actId="1076"/>
          <ac:spMkLst>
            <pc:docMk/>
            <pc:sldMk cId="2338614763" sldId="5948"/>
            <ac:spMk id="16" creationId="{858D08C6-79A6-4F22-9CE8-559DA23E8193}"/>
          </ac:spMkLst>
        </pc:spChg>
        <pc:spChg chg="add mod">
          <ac:chgData name="Piotr Starczyński" userId="dc30f4bf-33af-43bd-8a93-22fb8b326249" providerId="ADAL" clId="{EA47EDF7-768F-485B-A75D-1111B1F4AB64}" dt="2021-05-04T13:11:26.317" v="4442" actId="1076"/>
          <ac:spMkLst>
            <pc:docMk/>
            <pc:sldMk cId="2338614763" sldId="5948"/>
            <ac:spMk id="17" creationId="{BE9246FE-1EC6-4994-BEDB-AD3A15CE67C2}"/>
          </ac:spMkLst>
        </pc:spChg>
        <pc:spChg chg="add mod">
          <ac:chgData name="Piotr Starczyński" userId="dc30f4bf-33af-43bd-8a93-22fb8b326249" providerId="ADAL" clId="{EA47EDF7-768F-485B-A75D-1111B1F4AB64}" dt="2021-05-04T13:11:26.317" v="4442" actId="1076"/>
          <ac:spMkLst>
            <pc:docMk/>
            <pc:sldMk cId="2338614763" sldId="5948"/>
            <ac:spMk id="18" creationId="{045D1BF7-3C53-4115-B682-4B0FAF1974B2}"/>
          </ac:spMkLst>
        </pc:spChg>
        <pc:spChg chg="add mod">
          <ac:chgData name="Piotr Starczyński" userId="dc30f4bf-33af-43bd-8a93-22fb8b326249" providerId="ADAL" clId="{EA47EDF7-768F-485B-A75D-1111B1F4AB64}" dt="2021-05-04T13:11:26.317" v="4442" actId="1076"/>
          <ac:spMkLst>
            <pc:docMk/>
            <pc:sldMk cId="2338614763" sldId="5948"/>
            <ac:spMk id="19" creationId="{DD88DFB7-6D79-4F62-834F-A23D2A954257}"/>
          </ac:spMkLst>
        </pc:spChg>
        <pc:picChg chg="add mod">
          <ac:chgData name="Piotr Starczyński" userId="dc30f4bf-33af-43bd-8a93-22fb8b326249" providerId="ADAL" clId="{EA47EDF7-768F-485B-A75D-1111B1F4AB64}" dt="2021-05-04T13:08:45.221" v="4364" actId="1076"/>
          <ac:picMkLst>
            <pc:docMk/>
            <pc:sldMk cId="2338614763" sldId="5948"/>
            <ac:picMk id="3" creationId="{2FDB38DE-9561-4595-941A-7F9229AC70B0}"/>
          </ac:picMkLst>
        </pc:picChg>
        <pc:picChg chg="del">
          <ac:chgData name="Piotr Starczyński" userId="dc30f4bf-33af-43bd-8a93-22fb8b326249" providerId="ADAL" clId="{EA47EDF7-768F-485B-A75D-1111B1F4AB64}" dt="2021-05-04T13:03:18.862" v="4314" actId="478"/>
          <ac:picMkLst>
            <pc:docMk/>
            <pc:sldMk cId="2338614763" sldId="5948"/>
            <ac:picMk id="8" creationId="{76044CAA-173A-4642-9671-E83882EB9104}"/>
          </ac:picMkLst>
        </pc:picChg>
        <pc:picChg chg="add mod">
          <ac:chgData name="Piotr Starczyński" userId="dc30f4bf-33af-43bd-8a93-22fb8b326249" providerId="ADAL" clId="{EA47EDF7-768F-485B-A75D-1111B1F4AB64}" dt="2021-05-04T13:03:40.487" v="4316" actId="1076"/>
          <ac:picMkLst>
            <pc:docMk/>
            <pc:sldMk cId="2338614763" sldId="5948"/>
            <ac:picMk id="9" creationId="{F154D049-4D7A-4AC8-8565-6FBDD629FBE7}"/>
          </ac:picMkLst>
        </pc:picChg>
        <pc:picChg chg="add del mod">
          <ac:chgData name="Piotr Starczyński" userId="dc30f4bf-33af-43bd-8a93-22fb8b326249" providerId="ADAL" clId="{EA47EDF7-768F-485B-A75D-1111B1F4AB64}" dt="2021-05-04T13:04:18.354" v="4324" actId="478"/>
          <ac:picMkLst>
            <pc:docMk/>
            <pc:sldMk cId="2338614763" sldId="5948"/>
            <ac:picMk id="11" creationId="{889D40D3-465F-4CBD-8FE7-AB8A84E22665}"/>
          </ac:picMkLst>
        </pc:picChg>
        <pc:cxnChg chg="add del mod">
          <ac:chgData name="Piotr Starczyński" userId="dc30f4bf-33af-43bd-8a93-22fb8b326249" providerId="ADAL" clId="{EA47EDF7-768F-485B-A75D-1111B1F4AB64}" dt="2021-05-04T13:05:55.622" v="4329" actId="478"/>
          <ac:cxnSpMkLst>
            <pc:docMk/>
            <pc:sldMk cId="2338614763" sldId="5948"/>
            <ac:cxnSpMk id="14" creationId="{96637FCE-431C-4858-A1FB-0FD08B9DDA92}"/>
          </ac:cxnSpMkLst>
        </pc:cxnChg>
        <pc:cxnChg chg="add mod">
          <ac:chgData name="Piotr Starczyński" userId="dc30f4bf-33af-43bd-8a93-22fb8b326249" providerId="ADAL" clId="{EA47EDF7-768F-485B-A75D-1111B1F4AB64}" dt="2021-05-04T13:11:30.851" v="4443" actId="1076"/>
          <ac:cxnSpMkLst>
            <pc:docMk/>
            <pc:sldMk cId="2338614763" sldId="5948"/>
            <ac:cxnSpMk id="20" creationId="{3FD84F57-B431-4E61-98BD-1240D2A0FDBD}"/>
          </ac:cxnSpMkLst>
        </pc:cxnChg>
        <pc:cxnChg chg="add mod">
          <ac:chgData name="Piotr Starczyński" userId="dc30f4bf-33af-43bd-8a93-22fb8b326249" providerId="ADAL" clId="{EA47EDF7-768F-485B-A75D-1111B1F4AB64}" dt="2021-05-04T13:11:11.190" v="4440" actId="571"/>
          <ac:cxnSpMkLst>
            <pc:docMk/>
            <pc:sldMk cId="2338614763" sldId="5948"/>
            <ac:cxnSpMk id="22" creationId="{EF78C3C4-C2E2-4E53-88FB-591D2A1DA0C0}"/>
          </ac:cxnSpMkLst>
        </pc:cxnChg>
        <pc:cxnChg chg="add mod">
          <ac:chgData name="Piotr Starczyński" userId="dc30f4bf-33af-43bd-8a93-22fb8b326249" providerId="ADAL" clId="{EA47EDF7-768F-485B-A75D-1111B1F4AB64}" dt="2021-05-04T13:11:15.578" v="4441" actId="571"/>
          <ac:cxnSpMkLst>
            <pc:docMk/>
            <pc:sldMk cId="2338614763" sldId="5948"/>
            <ac:cxnSpMk id="23" creationId="{B3CF7BD9-9B09-4459-A5A9-9ADE376C2BD0}"/>
          </ac:cxnSpMkLst>
        </pc:cxnChg>
      </pc:sldChg>
    </pc:docChg>
  </pc:docChgLst>
  <pc:docChgLst>
    <pc:chgData name="Piotr Starczyński" userId="dc30f4bf-33af-43bd-8a93-22fb8b326249" providerId="ADAL" clId="{064862EC-C878-407C-9E88-CD0ADF8C09A7}"/>
    <pc:docChg chg="undo custSel addSld delSld modSld sldOrd">
      <pc:chgData name="Piotr Starczyński" userId="dc30f4bf-33af-43bd-8a93-22fb8b326249" providerId="ADAL" clId="{064862EC-C878-407C-9E88-CD0ADF8C09A7}" dt="2022-02-28T09:17:46.582" v="15"/>
      <pc:docMkLst>
        <pc:docMk/>
      </pc:docMkLst>
      <pc:sldChg chg="addSp delSp modSp new del mod">
        <pc:chgData name="Piotr Starczyński" userId="dc30f4bf-33af-43bd-8a93-22fb8b326249" providerId="ADAL" clId="{064862EC-C878-407C-9E88-CD0ADF8C09A7}" dt="2022-02-28T09:16:27.798" v="10" actId="47"/>
        <pc:sldMkLst>
          <pc:docMk/>
          <pc:sldMk cId="3753095320" sldId="6058"/>
        </pc:sldMkLst>
        <pc:picChg chg="add del mod">
          <ac:chgData name="Piotr Starczyński" userId="dc30f4bf-33af-43bd-8a93-22fb8b326249" providerId="ADAL" clId="{064862EC-C878-407C-9E88-CD0ADF8C09A7}" dt="2022-02-28T09:16:15.371" v="4" actId="22"/>
          <ac:picMkLst>
            <pc:docMk/>
            <pc:sldMk cId="3753095320" sldId="6058"/>
            <ac:picMk id="6" creationId="{BC8A0796-C543-45D6-9E03-35A575F912C8}"/>
          </ac:picMkLst>
        </pc:picChg>
      </pc:sldChg>
      <pc:sldChg chg="add del">
        <pc:chgData name="Piotr Starczyński" userId="dc30f4bf-33af-43bd-8a93-22fb8b326249" providerId="ADAL" clId="{064862EC-C878-407C-9E88-CD0ADF8C09A7}" dt="2022-02-28T09:16:22.041" v="6"/>
        <pc:sldMkLst>
          <pc:docMk/>
          <pc:sldMk cId="784980674" sldId="6059"/>
        </pc:sldMkLst>
      </pc:sldChg>
      <pc:sldChg chg="addSp delSp modSp add mod ord">
        <pc:chgData name="Piotr Starczyński" userId="dc30f4bf-33af-43bd-8a93-22fb8b326249" providerId="ADAL" clId="{064862EC-C878-407C-9E88-CD0ADF8C09A7}" dt="2022-02-28T09:17:46.582" v="15"/>
        <pc:sldMkLst>
          <pc:docMk/>
          <pc:sldMk cId="906662603" sldId="6059"/>
        </pc:sldMkLst>
        <pc:spChg chg="del">
          <ac:chgData name="Piotr Starczyński" userId="dc30f4bf-33af-43bd-8a93-22fb8b326249" providerId="ADAL" clId="{064862EC-C878-407C-9E88-CD0ADF8C09A7}" dt="2022-02-28T09:16:25.014" v="8" actId="478"/>
          <ac:spMkLst>
            <pc:docMk/>
            <pc:sldMk cId="906662603" sldId="6059"/>
            <ac:spMk id="10" creationId="{48910E9F-5488-4592-8C46-113182094733}"/>
          </ac:spMkLst>
        </pc:spChg>
        <pc:spChg chg="del">
          <ac:chgData name="Piotr Starczyński" userId="dc30f4bf-33af-43bd-8a93-22fb8b326249" providerId="ADAL" clId="{064862EC-C878-407C-9E88-CD0ADF8C09A7}" dt="2022-02-28T09:16:26.031" v="9" actId="478"/>
          <ac:spMkLst>
            <pc:docMk/>
            <pc:sldMk cId="906662603" sldId="6059"/>
            <ac:spMk id="21" creationId="{21ED18A8-3FF1-4697-8488-2FDB94254F07}"/>
          </ac:spMkLst>
        </pc:spChg>
        <pc:picChg chg="add mod">
          <ac:chgData name="Piotr Starczyński" userId="dc30f4bf-33af-43bd-8a93-22fb8b326249" providerId="ADAL" clId="{064862EC-C878-407C-9E88-CD0ADF8C09A7}" dt="2022-02-28T09:16:39.448" v="13" actId="1076"/>
          <ac:picMkLst>
            <pc:docMk/>
            <pc:sldMk cId="906662603" sldId="6059"/>
            <ac:picMk id="3" creationId="{53D09E0C-6779-4959-9A57-268229FA4B37}"/>
          </ac:picMkLst>
        </pc:picChg>
      </pc:sldChg>
    </pc:docChg>
  </pc:docChgLst>
  <pc:docChgLst>
    <pc:chgData name="Piotr Starczyński" userId="dc30f4bf-33af-43bd-8a93-22fb8b326249" providerId="ADAL" clId="{A0C26CA4-CB5B-4F75-A2A8-4754A1CFB927}"/>
    <pc:docChg chg="modSld">
      <pc:chgData name="Piotr Starczyński" userId="dc30f4bf-33af-43bd-8a93-22fb8b326249" providerId="ADAL" clId="{A0C26CA4-CB5B-4F75-A2A8-4754A1CFB927}" dt="2021-06-08T19:32:44.697" v="0" actId="21"/>
      <pc:docMkLst>
        <pc:docMk/>
      </pc:docMkLst>
      <pc:sldChg chg="delSp">
        <pc:chgData name="Piotr Starczyński" userId="dc30f4bf-33af-43bd-8a93-22fb8b326249" providerId="ADAL" clId="{A0C26CA4-CB5B-4F75-A2A8-4754A1CFB927}" dt="2021-06-08T19:32:44.697" v="0" actId="21"/>
        <pc:sldMkLst>
          <pc:docMk/>
          <pc:sldMk cId="2798115589" sldId="259"/>
        </pc:sldMkLst>
        <pc:picChg chg="del">
          <ac:chgData name="Piotr Starczyński" userId="dc30f4bf-33af-43bd-8a93-22fb8b326249" providerId="ADAL" clId="{A0C26CA4-CB5B-4F75-A2A8-4754A1CFB927}" dt="2021-06-08T19:32:44.697" v="0" actId="21"/>
          <ac:picMkLst>
            <pc:docMk/>
            <pc:sldMk cId="2798115589" sldId="259"/>
            <ac:picMk id="4" creationId="{606B0897-35CB-47F0-89AC-C2222B408D06}"/>
          </ac:picMkLst>
        </pc:picChg>
      </pc:sldChg>
    </pc:docChg>
  </pc:docChgLst>
  <pc:docChgLst>
    <pc:chgData name="Piotr Starczyński" userId="dc30f4bf-33af-43bd-8a93-22fb8b326249" providerId="ADAL" clId="{5F5FEC2E-478C-421C-9067-616AFB24ED10}"/>
    <pc:docChg chg="undo custSel addSld delSld modSld sldOrd">
      <pc:chgData name="Piotr Starczyński" userId="dc30f4bf-33af-43bd-8a93-22fb8b326249" providerId="ADAL" clId="{5F5FEC2E-478C-421C-9067-616AFB24ED10}" dt="2022-01-04T15:51:19.215" v="176" actId="20577"/>
      <pc:docMkLst>
        <pc:docMk/>
      </pc:docMkLst>
      <pc:sldChg chg="modSp mod">
        <pc:chgData name="Piotr Starczyński" userId="dc30f4bf-33af-43bd-8a93-22fb8b326249" providerId="ADAL" clId="{5F5FEC2E-478C-421C-9067-616AFB24ED10}" dt="2022-01-04T15:29:37.603" v="0" actId="20577"/>
        <pc:sldMkLst>
          <pc:docMk/>
          <pc:sldMk cId="4093505864" sldId="652"/>
        </pc:sldMkLst>
        <pc:spChg chg="mod">
          <ac:chgData name="Piotr Starczyński" userId="dc30f4bf-33af-43bd-8a93-22fb8b326249" providerId="ADAL" clId="{5F5FEC2E-478C-421C-9067-616AFB24ED10}" dt="2022-01-04T15:29:37.603" v="0" actId="20577"/>
          <ac:spMkLst>
            <pc:docMk/>
            <pc:sldMk cId="4093505864" sldId="652"/>
            <ac:spMk id="4" creationId="{CDF8C385-C77B-4BDF-A059-5CD04A209A35}"/>
          </ac:spMkLst>
        </pc:spChg>
      </pc:sldChg>
      <pc:sldChg chg="addSp delSp mod">
        <pc:chgData name="Piotr Starczyński" userId="dc30f4bf-33af-43bd-8a93-22fb8b326249" providerId="ADAL" clId="{5F5FEC2E-478C-421C-9067-616AFB24ED10}" dt="2022-01-04T15:49:46.614" v="110" actId="478"/>
        <pc:sldMkLst>
          <pc:docMk/>
          <pc:sldMk cId="4194117054" sldId="5978"/>
        </pc:sldMkLst>
        <pc:picChg chg="add del">
          <ac:chgData name="Piotr Starczyński" userId="dc30f4bf-33af-43bd-8a93-22fb8b326249" providerId="ADAL" clId="{5F5FEC2E-478C-421C-9067-616AFB24ED10}" dt="2022-01-04T15:49:46.614" v="110" actId="478"/>
          <ac:picMkLst>
            <pc:docMk/>
            <pc:sldMk cId="4194117054" sldId="5978"/>
            <ac:picMk id="7" creationId="{F47E39C5-6652-4A2F-A257-9A68371546AC}"/>
          </ac:picMkLst>
        </pc:picChg>
      </pc:sldChg>
      <pc:sldChg chg="del">
        <pc:chgData name="Piotr Starczyński" userId="dc30f4bf-33af-43bd-8a93-22fb8b326249" providerId="ADAL" clId="{5F5FEC2E-478C-421C-9067-616AFB24ED10}" dt="2022-01-04T15:47:51.715" v="92" actId="47"/>
        <pc:sldMkLst>
          <pc:docMk/>
          <pc:sldMk cId="1499138488" sldId="6054"/>
        </pc:sldMkLst>
      </pc:sldChg>
      <pc:sldChg chg="addSp delSp modSp add mod ord delAnim modAnim">
        <pc:chgData name="Piotr Starczyński" userId="dc30f4bf-33af-43bd-8a93-22fb8b326249" providerId="ADAL" clId="{5F5FEC2E-478C-421C-9067-616AFB24ED10}" dt="2022-01-04T15:46:54.270" v="91" actId="478"/>
        <pc:sldMkLst>
          <pc:docMk/>
          <pc:sldMk cId="1865319606" sldId="6055"/>
        </pc:sldMkLst>
        <pc:spChg chg="mod">
          <ac:chgData name="Piotr Starczyński" userId="dc30f4bf-33af-43bd-8a93-22fb8b326249" providerId="ADAL" clId="{5F5FEC2E-478C-421C-9067-616AFB24ED10}" dt="2022-01-04T15:41:18.809" v="9" actId="20577"/>
          <ac:spMkLst>
            <pc:docMk/>
            <pc:sldMk cId="1865319606" sldId="6055"/>
            <ac:spMk id="5" creationId="{51355142-645F-4C73-9ED1-CF48E037E747}"/>
          </ac:spMkLst>
        </pc:spChg>
        <pc:spChg chg="del">
          <ac:chgData name="Piotr Starczyński" userId="dc30f4bf-33af-43bd-8a93-22fb8b326249" providerId="ADAL" clId="{5F5FEC2E-478C-421C-9067-616AFB24ED10}" dt="2022-01-04T15:43:00.429" v="78" actId="478"/>
          <ac:spMkLst>
            <pc:docMk/>
            <pc:sldMk cId="1865319606" sldId="6055"/>
            <ac:spMk id="15" creationId="{1D634168-EBFB-408F-9300-37F2D6362D4B}"/>
          </ac:spMkLst>
        </pc:spChg>
        <pc:spChg chg="del">
          <ac:chgData name="Piotr Starczyński" userId="dc30f4bf-33af-43bd-8a93-22fb8b326249" providerId="ADAL" clId="{5F5FEC2E-478C-421C-9067-616AFB24ED10}" dt="2022-01-04T15:43:04.220" v="82" actId="478"/>
          <ac:spMkLst>
            <pc:docMk/>
            <pc:sldMk cId="1865319606" sldId="6055"/>
            <ac:spMk id="16" creationId="{2CE3EB7B-2593-4AA4-B8FF-67B3C1A2CDBA}"/>
          </ac:spMkLst>
        </pc:spChg>
        <pc:spChg chg="del">
          <ac:chgData name="Piotr Starczyński" userId="dc30f4bf-33af-43bd-8a93-22fb8b326249" providerId="ADAL" clId="{5F5FEC2E-478C-421C-9067-616AFB24ED10}" dt="2022-01-04T15:41:37.612" v="60" actId="478"/>
          <ac:spMkLst>
            <pc:docMk/>
            <pc:sldMk cId="1865319606" sldId="6055"/>
            <ac:spMk id="21" creationId="{A696A7CE-08FA-4C4A-8BCC-274E33A32E13}"/>
          </ac:spMkLst>
        </pc:spChg>
        <pc:spChg chg="mod">
          <ac:chgData name="Piotr Starczyński" userId="dc30f4bf-33af-43bd-8a93-22fb8b326249" providerId="ADAL" clId="{5F5FEC2E-478C-421C-9067-616AFB24ED10}" dt="2022-01-04T15:43:32.199" v="88" actId="14100"/>
          <ac:spMkLst>
            <pc:docMk/>
            <pc:sldMk cId="1865319606" sldId="6055"/>
            <ac:spMk id="22" creationId="{82BC305C-3A87-4955-AB8F-735EF140C49D}"/>
          </ac:spMkLst>
        </pc:spChg>
        <pc:spChg chg="del mod">
          <ac:chgData name="Piotr Starczyński" userId="dc30f4bf-33af-43bd-8a93-22fb8b326249" providerId="ADAL" clId="{5F5FEC2E-478C-421C-9067-616AFB24ED10}" dt="2022-01-04T15:43:02.078" v="80" actId="478"/>
          <ac:spMkLst>
            <pc:docMk/>
            <pc:sldMk cId="1865319606" sldId="6055"/>
            <ac:spMk id="24" creationId="{1970772E-9B60-4C02-9B02-845138039DB1}"/>
          </ac:spMkLst>
        </pc:spChg>
        <pc:spChg chg="del">
          <ac:chgData name="Piotr Starczyński" userId="dc30f4bf-33af-43bd-8a93-22fb8b326249" providerId="ADAL" clId="{5F5FEC2E-478C-421C-9067-616AFB24ED10}" dt="2022-01-04T15:43:03.466" v="81" actId="478"/>
          <ac:spMkLst>
            <pc:docMk/>
            <pc:sldMk cId="1865319606" sldId="6055"/>
            <ac:spMk id="25" creationId="{0429E1E2-A60D-40E8-B566-6F42FB840F5F}"/>
          </ac:spMkLst>
        </pc:spChg>
        <pc:spChg chg="mod">
          <ac:chgData name="Piotr Starczyński" userId="dc30f4bf-33af-43bd-8a93-22fb8b326249" providerId="ADAL" clId="{5F5FEC2E-478C-421C-9067-616AFB24ED10}" dt="2022-01-04T15:42:30.827" v="73" actId="1076"/>
          <ac:spMkLst>
            <pc:docMk/>
            <pc:sldMk cId="1865319606" sldId="6055"/>
            <ac:spMk id="26" creationId="{7A3E8D50-8F08-4149-9545-B9742A2E26CD}"/>
          </ac:spMkLst>
        </pc:spChg>
        <pc:spChg chg="mod">
          <ac:chgData name="Piotr Starczyński" userId="dc30f4bf-33af-43bd-8a93-22fb8b326249" providerId="ADAL" clId="{5F5FEC2E-478C-421C-9067-616AFB24ED10}" dt="2022-01-04T15:42:33.679" v="74" actId="1076"/>
          <ac:spMkLst>
            <pc:docMk/>
            <pc:sldMk cId="1865319606" sldId="6055"/>
            <ac:spMk id="29" creationId="{03A85959-0A7F-436A-A768-FF32E7B231D1}"/>
          </ac:spMkLst>
        </pc:spChg>
        <pc:spChg chg="mod">
          <ac:chgData name="Piotr Starczyński" userId="dc30f4bf-33af-43bd-8a93-22fb8b326249" providerId="ADAL" clId="{5F5FEC2E-478C-421C-9067-616AFB24ED10}" dt="2022-01-04T15:42:19.255" v="69" actId="20577"/>
          <ac:spMkLst>
            <pc:docMk/>
            <pc:sldMk cId="1865319606" sldId="6055"/>
            <ac:spMk id="31" creationId="{0318D8C8-82EB-4DA0-B0A0-9CE45AF9D21F}"/>
          </ac:spMkLst>
        </pc:spChg>
        <pc:spChg chg="add mod">
          <ac:chgData name="Piotr Starczyński" userId="dc30f4bf-33af-43bd-8a93-22fb8b326249" providerId="ADAL" clId="{5F5FEC2E-478C-421C-9067-616AFB24ED10}" dt="2022-01-04T15:42:26.951" v="72" actId="1076"/>
          <ac:spMkLst>
            <pc:docMk/>
            <pc:sldMk cId="1865319606" sldId="6055"/>
            <ac:spMk id="32" creationId="{A715D1E8-302C-4D34-9B5F-34B8F8EBD964}"/>
          </ac:spMkLst>
        </pc:spChg>
        <pc:spChg chg="add mod">
          <ac:chgData name="Piotr Starczyński" userId="dc30f4bf-33af-43bd-8a93-22fb8b326249" providerId="ADAL" clId="{5F5FEC2E-478C-421C-9067-616AFB24ED10}" dt="2022-01-04T15:43:15.512" v="85" actId="1076"/>
          <ac:spMkLst>
            <pc:docMk/>
            <pc:sldMk cId="1865319606" sldId="6055"/>
            <ac:spMk id="33" creationId="{D47CB553-A9BF-49C1-9722-29967BD826D9}"/>
          </ac:spMkLst>
        </pc:spChg>
        <pc:spChg chg="add mod">
          <ac:chgData name="Piotr Starczyński" userId="dc30f4bf-33af-43bd-8a93-22fb8b326249" providerId="ADAL" clId="{5F5FEC2E-478C-421C-9067-616AFB24ED10}" dt="2022-01-04T15:43:15.512" v="85" actId="1076"/>
          <ac:spMkLst>
            <pc:docMk/>
            <pc:sldMk cId="1865319606" sldId="6055"/>
            <ac:spMk id="34" creationId="{C9603EE0-AE50-48C7-91DE-0FAB7389C35F}"/>
          </ac:spMkLst>
        </pc:spChg>
        <pc:picChg chg="add del">
          <ac:chgData name="Piotr Starczyński" userId="dc30f4bf-33af-43bd-8a93-22fb8b326249" providerId="ADAL" clId="{5F5FEC2E-478C-421C-9067-616AFB24ED10}" dt="2022-01-04T15:46:54.270" v="91" actId="478"/>
          <ac:picMkLst>
            <pc:docMk/>
            <pc:sldMk cId="1865319606" sldId="6055"/>
            <ac:picMk id="8" creationId="{00F1D31B-12D9-4782-A4B1-926B5CCFBA40}"/>
          </ac:picMkLst>
        </pc:picChg>
        <pc:cxnChg chg="mod">
          <ac:chgData name="Piotr Starczyński" userId="dc30f4bf-33af-43bd-8a93-22fb8b326249" providerId="ADAL" clId="{5F5FEC2E-478C-421C-9067-616AFB24ED10}" dt="2022-01-04T15:41:48.697" v="62" actId="692"/>
          <ac:cxnSpMkLst>
            <pc:docMk/>
            <pc:sldMk cId="1865319606" sldId="6055"/>
            <ac:cxnSpMk id="11" creationId="{984965A0-53AF-472A-BE8C-7217BF2B311B}"/>
          </ac:cxnSpMkLst>
        </pc:cxnChg>
        <pc:cxnChg chg="del">
          <ac:chgData name="Piotr Starczyński" userId="dc30f4bf-33af-43bd-8a93-22fb8b326249" providerId="ADAL" clId="{5F5FEC2E-478C-421C-9067-616AFB24ED10}" dt="2022-01-04T15:41:38.090" v="61" actId="478"/>
          <ac:cxnSpMkLst>
            <pc:docMk/>
            <pc:sldMk cId="1865319606" sldId="6055"/>
            <ac:cxnSpMk id="19" creationId="{9E83E57E-C9D2-442E-A9AD-28731CB42AB3}"/>
          </ac:cxnSpMkLst>
        </pc:cxnChg>
        <pc:cxnChg chg="add mod">
          <ac:chgData name="Piotr Starczyński" userId="dc30f4bf-33af-43bd-8a93-22fb8b326249" providerId="ADAL" clId="{5F5FEC2E-478C-421C-9067-616AFB24ED10}" dt="2022-01-04T15:42:01.186" v="64" actId="1076"/>
          <ac:cxnSpMkLst>
            <pc:docMk/>
            <pc:sldMk cId="1865319606" sldId="6055"/>
            <ac:cxnSpMk id="27" creationId="{30422BF2-F57B-44E2-9854-C2358521A237}"/>
          </ac:cxnSpMkLst>
        </pc:cxnChg>
        <pc:cxnChg chg="add mod">
          <ac:chgData name="Piotr Starczyński" userId="dc30f4bf-33af-43bd-8a93-22fb8b326249" providerId="ADAL" clId="{5F5FEC2E-478C-421C-9067-616AFB24ED10}" dt="2022-01-04T15:42:16.128" v="67" actId="14100"/>
          <ac:cxnSpMkLst>
            <pc:docMk/>
            <pc:sldMk cId="1865319606" sldId="6055"/>
            <ac:cxnSpMk id="28" creationId="{C67B2A5B-8F7B-4F29-B693-DBE2E65EFD8D}"/>
          </ac:cxnSpMkLst>
        </pc:cxnChg>
      </pc:sldChg>
      <pc:sldChg chg="delSp modSp add mod delAnim">
        <pc:chgData name="Piotr Starczyński" userId="dc30f4bf-33af-43bd-8a93-22fb8b326249" providerId="ADAL" clId="{5F5FEC2E-478C-421C-9067-616AFB24ED10}" dt="2022-01-04T15:48:23.905" v="107" actId="1076"/>
        <pc:sldMkLst>
          <pc:docMk/>
          <pc:sldMk cId="2508961744" sldId="6056"/>
        </pc:sldMkLst>
        <pc:spChg chg="del">
          <ac:chgData name="Piotr Starczyński" userId="dc30f4bf-33af-43bd-8a93-22fb8b326249" providerId="ADAL" clId="{5F5FEC2E-478C-421C-9067-616AFB24ED10}" dt="2022-01-04T15:48:14.124" v="102" actId="478"/>
          <ac:spMkLst>
            <pc:docMk/>
            <pc:sldMk cId="2508961744" sldId="6056"/>
            <ac:spMk id="13" creationId="{AE7C9EC4-6E30-40C7-845C-B7101B209366}"/>
          </ac:spMkLst>
        </pc:spChg>
        <pc:spChg chg="del">
          <ac:chgData name="Piotr Starczyński" userId="dc30f4bf-33af-43bd-8a93-22fb8b326249" providerId="ADAL" clId="{5F5FEC2E-478C-421C-9067-616AFB24ED10}" dt="2022-01-04T15:48:06.407" v="96" actId="478"/>
          <ac:spMkLst>
            <pc:docMk/>
            <pc:sldMk cId="2508961744" sldId="6056"/>
            <ac:spMk id="17" creationId="{D6245954-7E50-4DDE-A125-2C3DF6D256A0}"/>
          </ac:spMkLst>
        </pc:spChg>
        <pc:spChg chg="del">
          <ac:chgData name="Piotr Starczyński" userId="dc30f4bf-33af-43bd-8a93-22fb8b326249" providerId="ADAL" clId="{5F5FEC2E-478C-421C-9067-616AFB24ED10}" dt="2022-01-04T15:48:06.407" v="96" actId="478"/>
          <ac:spMkLst>
            <pc:docMk/>
            <pc:sldMk cId="2508961744" sldId="6056"/>
            <ac:spMk id="18" creationId="{FEA3DBA1-ECB7-43E4-9F37-6587AB5B642C}"/>
          </ac:spMkLst>
        </pc:spChg>
        <pc:spChg chg="del">
          <ac:chgData name="Piotr Starczyński" userId="dc30f4bf-33af-43bd-8a93-22fb8b326249" providerId="ADAL" clId="{5F5FEC2E-478C-421C-9067-616AFB24ED10}" dt="2022-01-04T15:48:15.906" v="103" actId="478"/>
          <ac:spMkLst>
            <pc:docMk/>
            <pc:sldMk cId="2508961744" sldId="6056"/>
            <ac:spMk id="23" creationId="{1A1ACB68-F125-4F70-AA26-3F31DEE3CA61}"/>
          </ac:spMkLst>
        </pc:spChg>
        <pc:spChg chg="del">
          <ac:chgData name="Piotr Starczyński" userId="dc30f4bf-33af-43bd-8a93-22fb8b326249" providerId="ADAL" clId="{5F5FEC2E-478C-421C-9067-616AFB24ED10}" dt="2022-01-04T15:48:06.407" v="96" actId="478"/>
          <ac:spMkLst>
            <pc:docMk/>
            <pc:sldMk cId="2508961744" sldId="6056"/>
            <ac:spMk id="26" creationId="{7A3E8D50-8F08-4149-9545-B9742A2E26CD}"/>
          </ac:spMkLst>
        </pc:spChg>
        <pc:spChg chg="del">
          <ac:chgData name="Piotr Starczyński" userId="dc30f4bf-33af-43bd-8a93-22fb8b326249" providerId="ADAL" clId="{5F5FEC2E-478C-421C-9067-616AFB24ED10}" dt="2022-01-04T15:48:06.407" v="96" actId="478"/>
          <ac:spMkLst>
            <pc:docMk/>
            <pc:sldMk cId="2508961744" sldId="6056"/>
            <ac:spMk id="29" creationId="{03A85959-0A7F-436A-A768-FF32E7B231D1}"/>
          </ac:spMkLst>
        </pc:spChg>
        <pc:spChg chg="del mod">
          <ac:chgData name="Piotr Starczyński" userId="dc30f4bf-33af-43bd-8a93-22fb8b326249" providerId="ADAL" clId="{5F5FEC2E-478C-421C-9067-616AFB24ED10}" dt="2022-01-04T15:48:10.046" v="99" actId="478"/>
          <ac:spMkLst>
            <pc:docMk/>
            <pc:sldMk cId="2508961744" sldId="6056"/>
            <ac:spMk id="30" creationId="{B45A9610-D124-444C-8257-EEAA9528A8EB}"/>
          </ac:spMkLst>
        </pc:spChg>
        <pc:spChg chg="del">
          <ac:chgData name="Piotr Starczyński" userId="dc30f4bf-33af-43bd-8a93-22fb8b326249" providerId="ADAL" clId="{5F5FEC2E-478C-421C-9067-616AFB24ED10}" dt="2022-01-04T15:48:06.407" v="96" actId="478"/>
          <ac:spMkLst>
            <pc:docMk/>
            <pc:sldMk cId="2508961744" sldId="6056"/>
            <ac:spMk id="31" creationId="{0318D8C8-82EB-4DA0-B0A0-9CE45AF9D21F}"/>
          </ac:spMkLst>
        </pc:spChg>
        <pc:spChg chg="del">
          <ac:chgData name="Piotr Starczyński" userId="dc30f4bf-33af-43bd-8a93-22fb8b326249" providerId="ADAL" clId="{5F5FEC2E-478C-421C-9067-616AFB24ED10}" dt="2022-01-04T15:48:06.407" v="96" actId="478"/>
          <ac:spMkLst>
            <pc:docMk/>
            <pc:sldMk cId="2508961744" sldId="6056"/>
            <ac:spMk id="32" creationId="{A715D1E8-302C-4D34-9B5F-34B8F8EBD964}"/>
          </ac:spMkLst>
        </pc:spChg>
        <pc:spChg chg="del">
          <ac:chgData name="Piotr Starczyński" userId="dc30f4bf-33af-43bd-8a93-22fb8b326249" providerId="ADAL" clId="{5F5FEC2E-478C-421C-9067-616AFB24ED10}" dt="2022-01-04T15:48:17.201" v="104" actId="478"/>
          <ac:spMkLst>
            <pc:docMk/>
            <pc:sldMk cId="2508961744" sldId="6056"/>
            <ac:spMk id="33" creationId="{D47CB553-A9BF-49C1-9722-29967BD826D9}"/>
          </ac:spMkLst>
        </pc:spChg>
        <pc:spChg chg="del">
          <ac:chgData name="Piotr Starczyński" userId="dc30f4bf-33af-43bd-8a93-22fb8b326249" providerId="ADAL" clId="{5F5FEC2E-478C-421C-9067-616AFB24ED10}" dt="2022-01-04T15:48:19.113" v="105" actId="478"/>
          <ac:spMkLst>
            <pc:docMk/>
            <pc:sldMk cId="2508961744" sldId="6056"/>
            <ac:spMk id="34" creationId="{C9603EE0-AE50-48C7-91DE-0FAB7389C35F}"/>
          </ac:spMkLst>
        </pc:spChg>
        <pc:picChg chg="mod">
          <ac:chgData name="Piotr Starczyński" userId="dc30f4bf-33af-43bd-8a93-22fb8b326249" providerId="ADAL" clId="{5F5FEC2E-478C-421C-9067-616AFB24ED10}" dt="2022-01-04T15:48:23.905" v="107" actId="1076"/>
          <ac:picMkLst>
            <pc:docMk/>
            <pc:sldMk cId="2508961744" sldId="6056"/>
            <ac:picMk id="8" creationId="{00F1D31B-12D9-4782-A4B1-926B5CCFBA40}"/>
          </ac:picMkLst>
        </pc:picChg>
        <pc:cxnChg chg="del">
          <ac:chgData name="Piotr Starczyński" userId="dc30f4bf-33af-43bd-8a93-22fb8b326249" providerId="ADAL" clId="{5F5FEC2E-478C-421C-9067-616AFB24ED10}" dt="2022-01-04T15:48:08.975" v="97" actId="478"/>
          <ac:cxnSpMkLst>
            <pc:docMk/>
            <pc:sldMk cId="2508961744" sldId="6056"/>
            <ac:cxnSpMk id="4" creationId="{F07DFB14-901E-4052-9797-7EBC19790ADE}"/>
          </ac:cxnSpMkLst>
        </pc:cxnChg>
        <pc:cxnChg chg="del">
          <ac:chgData name="Piotr Starczyński" userId="dc30f4bf-33af-43bd-8a93-22fb8b326249" providerId="ADAL" clId="{5F5FEC2E-478C-421C-9067-616AFB24ED10}" dt="2022-01-04T15:48:12.938" v="100" actId="478"/>
          <ac:cxnSpMkLst>
            <pc:docMk/>
            <pc:sldMk cId="2508961744" sldId="6056"/>
            <ac:cxnSpMk id="7" creationId="{DB2AC14C-9ECB-454F-A894-EBC2F900A11A}"/>
          </ac:cxnSpMkLst>
        </pc:cxnChg>
        <pc:cxnChg chg="del">
          <ac:chgData name="Piotr Starczyński" userId="dc30f4bf-33af-43bd-8a93-22fb8b326249" providerId="ADAL" clId="{5F5FEC2E-478C-421C-9067-616AFB24ED10}" dt="2022-01-04T15:48:06.407" v="96" actId="478"/>
          <ac:cxnSpMkLst>
            <pc:docMk/>
            <pc:sldMk cId="2508961744" sldId="6056"/>
            <ac:cxnSpMk id="11" creationId="{984965A0-53AF-472A-BE8C-7217BF2B311B}"/>
          </ac:cxnSpMkLst>
        </pc:cxnChg>
        <pc:cxnChg chg="del">
          <ac:chgData name="Piotr Starczyński" userId="dc30f4bf-33af-43bd-8a93-22fb8b326249" providerId="ADAL" clId="{5F5FEC2E-478C-421C-9067-616AFB24ED10}" dt="2022-01-04T15:48:06.407" v="96" actId="478"/>
          <ac:cxnSpMkLst>
            <pc:docMk/>
            <pc:sldMk cId="2508961744" sldId="6056"/>
            <ac:cxnSpMk id="27" creationId="{30422BF2-F57B-44E2-9854-C2358521A237}"/>
          </ac:cxnSpMkLst>
        </pc:cxnChg>
        <pc:cxnChg chg="del">
          <ac:chgData name="Piotr Starczyński" userId="dc30f4bf-33af-43bd-8a93-22fb8b326249" providerId="ADAL" clId="{5F5FEC2E-478C-421C-9067-616AFB24ED10}" dt="2022-01-04T15:48:13.379" v="101" actId="478"/>
          <ac:cxnSpMkLst>
            <pc:docMk/>
            <pc:sldMk cId="2508961744" sldId="6056"/>
            <ac:cxnSpMk id="28" creationId="{C67B2A5B-8F7B-4F29-B693-DBE2E65EFD8D}"/>
          </ac:cxnSpMkLst>
        </pc:cxnChg>
      </pc:sldChg>
      <pc:sldChg chg="addSp delSp modSp add mod">
        <pc:chgData name="Piotr Starczyński" userId="dc30f4bf-33af-43bd-8a93-22fb8b326249" providerId="ADAL" clId="{5F5FEC2E-478C-421C-9067-616AFB24ED10}" dt="2022-01-04T15:51:19.215" v="176" actId="20577"/>
        <pc:sldMkLst>
          <pc:docMk/>
          <pc:sldMk cId="365328056" sldId="6057"/>
        </pc:sldMkLst>
        <pc:spChg chg="del">
          <ac:chgData name="Piotr Starczyński" userId="dc30f4bf-33af-43bd-8a93-22fb8b326249" providerId="ADAL" clId="{5F5FEC2E-478C-421C-9067-616AFB24ED10}" dt="2022-01-04T15:49:51.694" v="112" actId="478"/>
          <ac:spMkLst>
            <pc:docMk/>
            <pc:sldMk cId="365328056" sldId="6057"/>
            <ac:spMk id="12" creationId="{C411CD42-EDC6-4AE1-94AF-3A71EF988DD4}"/>
          </ac:spMkLst>
        </pc:spChg>
        <pc:spChg chg="mod ord">
          <ac:chgData name="Piotr Starczyński" userId="dc30f4bf-33af-43bd-8a93-22fb8b326249" providerId="ADAL" clId="{5F5FEC2E-478C-421C-9067-616AFB24ED10}" dt="2022-01-04T15:50:19.149" v="125" actId="14100"/>
          <ac:spMkLst>
            <pc:docMk/>
            <pc:sldMk cId="365328056" sldId="6057"/>
            <ac:spMk id="13" creationId="{1833F5ED-E8CF-4D07-AD46-17E08E18E9FD}"/>
          </ac:spMkLst>
        </pc:spChg>
        <pc:spChg chg="del">
          <ac:chgData name="Piotr Starczyński" userId="dc30f4bf-33af-43bd-8a93-22fb8b326249" providerId="ADAL" clId="{5F5FEC2E-478C-421C-9067-616AFB24ED10}" dt="2022-01-04T15:50:01.095" v="116" actId="478"/>
          <ac:spMkLst>
            <pc:docMk/>
            <pc:sldMk cId="365328056" sldId="6057"/>
            <ac:spMk id="14" creationId="{8106B10A-5F96-44BB-BE02-F5E859279917}"/>
          </ac:spMkLst>
        </pc:spChg>
        <pc:spChg chg="del">
          <ac:chgData name="Piotr Starczyński" userId="dc30f4bf-33af-43bd-8a93-22fb8b326249" providerId="ADAL" clId="{5F5FEC2E-478C-421C-9067-616AFB24ED10}" dt="2022-01-04T15:50:01.095" v="116" actId="478"/>
          <ac:spMkLst>
            <pc:docMk/>
            <pc:sldMk cId="365328056" sldId="6057"/>
            <ac:spMk id="16" creationId="{82B498BF-D3D0-4DC6-A1F1-A5A03DF9FC50}"/>
          </ac:spMkLst>
        </pc:spChg>
        <pc:spChg chg="add mod">
          <ac:chgData name="Piotr Starczyński" userId="dc30f4bf-33af-43bd-8a93-22fb8b326249" providerId="ADAL" clId="{5F5FEC2E-478C-421C-9067-616AFB24ED10}" dt="2022-01-04T15:50:24.598" v="127" actId="14100"/>
          <ac:spMkLst>
            <pc:docMk/>
            <pc:sldMk cId="365328056" sldId="6057"/>
            <ac:spMk id="17" creationId="{4FA95CD6-8C77-4DB5-926C-CA0431424C05}"/>
          </ac:spMkLst>
        </pc:spChg>
        <pc:spChg chg="del">
          <ac:chgData name="Piotr Starczyński" userId="dc30f4bf-33af-43bd-8a93-22fb8b326249" providerId="ADAL" clId="{5F5FEC2E-478C-421C-9067-616AFB24ED10}" dt="2022-01-04T15:50:01.095" v="116" actId="478"/>
          <ac:spMkLst>
            <pc:docMk/>
            <pc:sldMk cId="365328056" sldId="6057"/>
            <ac:spMk id="18" creationId="{48998F83-C8C6-4BEA-8A43-6C04920033C9}"/>
          </ac:spMkLst>
        </pc:spChg>
        <pc:spChg chg="del">
          <ac:chgData name="Piotr Starczyński" userId="dc30f4bf-33af-43bd-8a93-22fb8b326249" providerId="ADAL" clId="{5F5FEC2E-478C-421C-9067-616AFB24ED10}" dt="2022-01-04T15:50:01.095" v="116" actId="478"/>
          <ac:spMkLst>
            <pc:docMk/>
            <pc:sldMk cId="365328056" sldId="6057"/>
            <ac:spMk id="19" creationId="{0E161B09-3424-4612-82D2-4E6D7C4930CA}"/>
          </ac:spMkLst>
        </pc:spChg>
        <pc:spChg chg="del">
          <ac:chgData name="Piotr Starczyński" userId="dc30f4bf-33af-43bd-8a93-22fb8b326249" providerId="ADAL" clId="{5F5FEC2E-478C-421C-9067-616AFB24ED10}" dt="2022-01-04T15:50:01.095" v="116" actId="478"/>
          <ac:spMkLst>
            <pc:docMk/>
            <pc:sldMk cId="365328056" sldId="6057"/>
            <ac:spMk id="20" creationId="{93401AC1-D45A-4B95-A095-547E4BBCA7E3}"/>
          </ac:spMkLst>
        </pc:spChg>
        <pc:spChg chg="add mod">
          <ac:chgData name="Piotr Starczyński" userId="dc30f4bf-33af-43bd-8a93-22fb8b326249" providerId="ADAL" clId="{5F5FEC2E-478C-421C-9067-616AFB24ED10}" dt="2022-01-04T15:50:35.333" v="129" actId="14100"/>
          <ac:spMkLst>
            <pc:docMk/>
            <pc:sldMk cId="365328056" sldId="6057"/>
            <ac:spMk id="21" creationId="{54E9645D-8F99-484A-9A0E-58166739815B}"/>
          </ac:spMkLst>
        </pc:spChg>
        <pc:spChg chg="del">
          <ac:chgData name="Piotr Starczyński" userId="dc30f4bf-33af-43bd-8a93-22fb8b326249" providerId="ADAL" clId="{5F5FEC2E-478C-421C-9067-616AFB24ED10}" dt="2022-01-04T15:50:01.095" v="116" actId="478"/>
          <ac:spMkLst>
            <pc:docMk/>
            <pc:sldMk cId="365328056" sldId="6057"/>
            <ac:spMk id="22" creationId="{A36F64A4-5E8B-4907-89D8-F05EC8351C81}"/>
          </ac:spMkLst>
        </pc:spChg>
        <pc:spChg chg="del">
          <ac:chgData name="Piotr Starczyński" userId="dc30f4bf-33af-43bd-8a93-22fb8b326249" providerId="ADAL" clId="{5F5FEC2E-478C-421C-9067-616AFB24ED10}" dt="2022-01-04T15:50:01.095" v="116" actId="478"/>
          <ac:spMkLst>
            <pc:docMk/>
            <pc:sldMk cId="365328056" sldId="6057"/>
            <ac:spMk id="23" creationId="{C65860C5-5907-468D-90C2-AC380226F78E}"/>
          </ac:spMkLst>
        </pc:spChg>
        <pc:spChg chg="del">
          <ac:chgData name="Piotr Starczyński" userId="dc30f4bf-33af-43bd-8a93-22fb8b326249" providerId="ADAL" clId="{5F5FEC2E-478C-421C-9067-616AFB24ED10}" dt="2022-01-04T15:50:01.095" v="116" actId="478"/>
          <ac:spMkLst>
            <pc:docMk/>
            <pc:sldMk cId="365328056" sldId="6057"/>
            <ac:spMk id="24" creationId="{2BD5E026-FE02-4FD5-B4FE-9CA3AC649E7B}"/>
          </ac:spMkLst>
        </pc:spChg>
        <pc:spChg chg="add mod">
          <ac:chgData name="Piotr Starczyński" userId="dc30f4bf-33af-43bd-8a93-22fb8b326249" providerId="ADAL" clId="{5F5FEC2E-478C-421C-9067-616AFB24ED10}" dt="2022-01-04T15:51:19.215" v="176" actId="20577"/>
          <ac:spMkLst>
            <pc:docMk/>
            <pc:sldMk cId="365328056" sldId="6057"/>
            <ac:spMk id="25" creationId="{B17CF512-F5C9-4B04-AF3C-AA6F3F423928}"/>
          </ac:spMkLst>
        </pc:spChg>
        <pc:picChg chg="del mod">
          <ac:chgData name="Piotr Starczyński" userId="dc30f4bf-33af-43bd-8a93-22fb8b326249" providerId="ADAL" clId="{5F5FEC2E-478C-421C-9067-616AFB24ED10}" dt="2022-01-04T15:49:54.283" v="114" actId="478"/>
          <ac:picMkLst>
            <pc:docMk/>
            <pc:sldMk cId="365328056" sldId="6057"/>
            <ac:picMk id="3" creationId="{ED73B746-1417-49D4-971A-28C78580B910}"/>
          </ac:picMkLst>
        </pc:picChg>
        <pc:picChg chg="mod">
          <ac:chgData name="Piotr Starczyński" userId="dc30f4bf-33af-43bd-8a93-22fb8b326249" providerId="ADAL" clId="{5F5FEC2E-478C-421C-9067-616AFB24ED10}" dt="2022-01-04T15:50:08.453" v="121" actId="1076"/>
          <ac:picMkLst>
            <pc:docMk/>
            <pc:sldMk cId="365328056" sldId="6057"/>
            <ac:picMk id="7" creationId="{F47E39C5-6652-4A2F-A257-9A68371546AC}"/>
          </ac:picMkLst>
        </pc:picChg>
        <pc:cxnChg chg="add del mod">
          <ac:chgData name="Piotr Starczyński" userId="dc30f4bf-33af-43bd-8a93-22fb8b326249" providerId="ADAL" clId="{5F5FEC2E-478C-421C-9067-616AFB24ED10}" dt="2022-01-04T15:50:49.263" v="131" actId="478"/>
          <ac:cxnSpMkLst>
            <pc:docMk/>
            <pc:sldMk cId="365328056" sldId="6057"/>
            <ac:cxnSpMk id="8" creationId="{2B49A4B0-3963-48EA-9C72-D8DB45A3640C}"/>
          </ac:cxnSpMkLst>
        </pc:cxnChg>
      </pc:sldChg>
    </pc:docChg>
  </pc:docChgLst>
  <pc:docChgLst>
    <pc:chgData name="Jonathan D'Aloia" userId="5f674a4f-2a4a-4dd1-8c22-ed6c6a91a9a2" providerId="ADAL" clId="{92A782CF-1D46-4901-B71D-D18BF55DEAF2}"/>
    <pc:docChg chg="modSld">
      <pc:chgData name="Jonathan D'Aloia" userId="5f674a4f-2a4a-4dd1-8c22-ed6c6a91a9a2" providerId="ADAL" clId="{92A782CF-1D46-4901-B71D-D18BF55DEAF2}" dt="2021-04-04T19:12:41.616" v="0" actId="478"/>
      <pc:docMkLst>
        <pc:docMk/>
      </pc:docMkLst>
      <pc:sldChg chg="delSp">
        <pc:chgData name="Jonathan D'Aloia" userId="5f674a4f-2a4a-4dd1-8c22-ed6c6a91a9a2" providerId="ADAL" clId="{92A782CF-1D46-4901-B71D-D18BF55DEAF2}" dt="2021-04-04T19:12:41.616" v="0" actId="478"/>
        <pc:sldMkLst>
          <pc:docMk/>
          <pc:sldMk cId="1199115944" sldId="5931"/>
        </pc:sldMkLst>
        <pc:picChg chg="del">
          <ac:chgData name="Jonathan D'Aloia" userId="5f674a4f-2a4a-4dd1-8c22-ed6c6a91a9a2" providerId="ADAL" clId="{92A782CF-1D46-4901-B71D-D18BF55DEAF2}" dt="2021-04-04T19:12:41.616" v="0" actId="478"/>
          <ac:picMkLst>
            <pc:docMk/>
            <pc:sldMk cId="1199115944" sldId="5931"/>
            <ac:picMk id="1026" creationId="{CBB4AB20-0397-41AC-B2DA-2AC7392D1A6C}"/>
          </ac:picMkLst>
        </pc:picChg>
      </pc:sldChg>
    </pc:docChg>
  </pc:docChgLst>
  <pc:docChgLst>
    <pc:chgData name="Jonathan D'Aloia" userId="5f674a4f-2a4a-4dd1-8c22-ed6c6a91a9a2" providerId="ADAL" clId="{4833C74E-1E68-434D-ACD7-DBFD54C70165}"/>
    <pc:docChg chg="undo custSel delSld modSld">
      <pc:chgData name="Jonathan D'Aloia" userId="5f674a4f-2a4a-4dd1-8c22-ed6c6a91a9a2" providerId="ADAL" clId="{4833C74E-1E68-434D-ACD7-DBFD54C70165}" dt="2021-04-27T12:57:06.299" v="825" actId="47"/>
      <pc:docMkLst>
        <pc:docMk/>
      </pc:docMkLst>
      <pc:sldChg chg="modSp mod">
        <pc:chgData name="Jonathan D'Aloia" userId="5f674a4f-2a4a-4dd1-8c22-ed6c6a91a9a2" providerId="ADAL" clId="{4833C74E-1E68-434D-ACD7-DBFD54C70165}" dt="2021-04-26T09:21:37.332" v="17" actId="20577"/>
        <pc:sldMkLst>
          <pc:docMk/>
          <pc:sldMk cId="2798115589" sldId="259"/>
        </pc:sldMkLst>
        <pc:spChg chg="mod">
          <ac:chgData name="Jonathan D'Aloia" userId="5f674a4f-2a4a-4dd1-8c22-ed6c6a91a9a2" providerId="ADAL" clId="{4833C74E-1E68-434D-ACD7-DBFD54C70165}" dt="2021-04-26T09:21:37.332" v="17" actId="20577"/>
          <ac:spMkLst>
            <pc:docMk/>
            <pc:sldMk cId="2798115589" sldId="259"/>
            <ac:spMk id="3" creationId="{F40D5F0A-64CC-7D49-B560-74B0E4893341}"/>
          </ac:spMkLst>
        </pc:spChg>
      </pc:sldChg>
      <pc:sldChg chg="del">
        <pc:chgData name="Jonathan D'Aloia" userId="5f674a4f-2a4a-4dd1-8c22-ed6c6a91a9a2" providerId="ADAL" clId="{4833C74E-1E68-434D-ACD7-DBFD54C70165}" dt="2021-04-27T12:56:55.870" v="820" actId="47"/>
        <pc:sldMkLst>
          <pc:docMk/>
          <pc:sldMk cId="521878948" sldId="521"/>
        </pc:sldMkLst>
      </pc:sldChg>
      <pc:sldChg chg="del">
        <pc:chgData name="Jonathan D'Aloia" userId="5f674a4f-2a4a-4dd1-8c22-ed6c6a91a9a2" providerId="ADAL" clId="{4833C74E-1E68-434D-ACD7-DBFD54C70165}" dt="2021-04-27T12:56:56.369" v="821" actId="47"/>
        <pc:sldMkLst>
          <pc:docMk/>
          <pc:sldMk cId="1882770407" sldId="522"/>
        </pc:sldMkLst>
      </pc:sldChg>
      <pc:sldChg chg="del">
        <pc:chgData name="Jonathan D'Aloia" userId="5f674a4f-2a4a-4dd1-8c22-ed6c6a91a9a2" providerId="ADAL" clId="{4833C74E-1E68-434D-ACD7-DBFD54C70165}" dt="2021-04-27T12:56:56.985" v="822" actId="47"/>
        <pc:sldMkLst>
          <pc:docMk/>
          <pc:sldMk cId="384845178" sldId="523"/>
        </pc:sldMkLst>
      </pc:sldChg>
      <pc:sldChg chg="del">
        <pc:chgData name="Jonathan D'Aloia" userId="5f674a4f-2a4a-4dd1-8c22-ed6c6a91a9a2" providerId="ADAL" clId="{4833C74E-1E68-434D-ACD7-DBFD54C70165}" dt="2021-04-27T12:57:06.299" v="825" actId="47"/>
        <pc:sldMkLst>
          <pc:docMk/>
          <pc:sldMk cId="1183548439" sldId="524"/>
        </pc:sldMkLst>
      </pc:sldChg>
      <pc:sldChg chg="del">
        <pc:chgData name="Jonathan D'Aloia" userId="5f674a4f-2a4a-4dd1-8c22-ed6c6a91a9a2" providerId="ADAL" clId="{4833C74E-1E68-434D-ACD7-DBFD54C70165}" dt="2021-04-27T12:57:00.972" v="824" actId="47"/>
        <pc:sldMkLst>
          <pc:docMk/>
          <pc:sldMk cId="2533859796" sldId="525"/>
        </pc:sldMkLst>
      </pc:sldChg>
      <pc:sldChg chg="del">
        <pc:chgData name="Jonathan D'Aloia" userId="5f674a4f-2a4a-4dd1-8c22-ed6c6a91a9a2" providerId="ADAL" clId="{4833C74E-1E68-434D-ACD7-DBFD54C70165}" dt="2021-04-27T12:56:59.516" v="823" actId="47"/>
        <pc:sldMkLst>
          <pc:docMk/>
          <pc:sldMk cId="2905245663" sldId="535"/>
        </pc:sldMkLst>
      </pc:sldChg>
      <pc:sldChg chg="addSp delSp modSp mod">
        <pc:chgData name="Jonathan D'Aloia" userId="5f674a4f-2a4a-4dd1-8c22-ed6c6a91a9a2" providerId="ADAL" clId="{4833C74E-1E68-434D-ACD7-DBFD54C70165}" dt="2021-04-26T10:00:12.705" v="363" actId="20577"/>
        <pc:sldMkLst>
          <pc:docMk/>
          <pc:sldMk cId="2832740036" sldId="617"/>
        </pc:sldMkLst>
        <pc:spChg chg="mod">
          <ac:chgData name="Jonathan D'Aloia" userId="5f674a4f-2a4a-4dd1-8c22-ed6c6a91a9a2" providerId="ADAL" clId="{4833C74E-1E68-434D-ACD7-DBFD54C70165}" dt="2021-04-26T09:58:58.271" v="243" actId="14100"/>
          <ac:spMkLst>
            <pc:docMk/>
            <pc:sldMk cId="2832740036" sldId="617"/>
            <ac:spMk id="14" creationId="{5057EC92-63EC-4780-8CDF-3D34F2984B1B}"/>
          </ac:spMkLst>
        </pc:spChg>
        <pc:spChg chg="mod">
          <ac:chgData name="Jonathan D'Aloia" userId="5f674a4f-2a4a-4dd1-8c22-ed6c6a91a9a2" providerId="ADAL" clId="{4833C74E-1E68-434D-ACD7-DBFD54C70165}" dt="2021-04-26T10:00:12.705" v="363" actId="20577"/>
          <ac:spMkLst>
            <pc:docMk/>
            <pc:sldMk cId="2832740036" sldId="617"/>
            <ac:spMk id="15" creationId="{69F9E269-7C58-4BFE-AB67-AE97CB464C6C}"/>
          </ac:spMkLst>
        </pc:spChg>
        <pc:picChg chg="del">
          <ac:chgData name="Jonathan D'Aloia" userId="5f674a4f-2a4a-4dd1-8c22-ed6c6a91a9a2" providerId="ADAL" clId="{4833C74E-1E68-434D-ACD7-DBFD54C70165}" dt="2021-04-26T09:22:32.647" v="38" actId="478"/>
          <ac:picMkLst>
            <pc:docMk/>
            <pc:sldMk cId="2832740036" sldId="617"/>
            <ac:picMk id="11" creationId="{5B94BE31-20DE-48C6-B09A-59AF91304B02}"/>
          </ac:picMkLst>
        </pc:picChg>
        <pc:picChg chg="del">
          <ac:chgData name="Jonathan D'Aloia" userId="5f674a4f-2a4a-4dd1-8c22-ed6c6a91a9a2" providerId="ADAL" clId="{4833C74E-1E68-434D-ACD7-DBFD54C70165}" dt="2021-04-26T09:23:27.643" v="49" actId="478"/>
          <ac:picMkLst>
            <pc:docMk/>
            <pc:sldMk cId="2832740036" sldId="617"/>
            <ac:picMk id="12" creationId="{B24C4AF0-9B4A-454A-9C88-784711F9B4C5}"/>
          </ac:picMkLst>
        </pc:picChg>
        <pc:picChg chg="add mod">
          <ac:chgData name="Jonathan D'Aloia" userId="5f674a4f-2a4a-4dd1-8c22-ed6c6a91a9a2" providerId="ADAL" clId="{4833C74E-1E68-434D-ACD7-DBFD54C70165}" dt="2021-04-26T09:23:26.172" v="48" actId="1076"/>
          <ac:picMkLst>
            <pc:docMk/>
            <pc:sldMk cId="2832740036" sldId="617"/>
            <ac:picMk id="1026" creationId="{4AFEDE07-5383-4690-A33E-13DDCFEABB24}"/>
          </ac:picMkLst>
        </pc:picChg>
        <pc:picChg chg="add mod">
          <ac:chgData name="Jonathan D'Aloia" userId="5f674a4f-2a4a-4dd1-8c22-ed6c6a91a9a2" providerId="ADAL" clId="{4833C74E-1E68-434D-ACD7-DBFD54C70165}" dt="2021-04-26T09:24:41.805" v="62" actId="14100"/>
          <ac:picMkLst>
            <pc:docMk/>
            <pc:sldMk cId="2832740036" sldId="617"/>
            <ac:picMk id="1028" creationId="{4532233E-CEF4-4BC4-B409-CEBFB9884C7C}"/>
          </ac:picMkLst>
        </pc:picChg>
      </pc:sldChg>
      <pc:sldChg chg="addSp delSp modSp mod">
        <pc:chgData name="Jonathan D'Aloia" userId="5f674a4f-2a4a-4dd1-8c22-ed6c6a91a9a2" providerId="ADAL" clId="{4833C74E-1E68-434D-ACD7-DBFD54C70165}" dt="2021-04-26T15:31:49.913" v="598" actId="14100"/>
        <pc:sldMkLst>
          <pc:docMk/>
          <pc:sldMk cId="4223723689" sldId="646"/>
        </pc:sldMkLst>
        <pc:spChg chg="mod">
          <ac:chgData name="Jonathan D'Aloia" userId="5f674a4f-2a4a-4dd1-8c22-ed6c6a91a9a2" providerId="ADAL" clId="{4833C74E-1E68-434D-ACD7-DBFD54C70165}" dt="2021-04-26T15:24:53.122" v="423" actId="20577"/>
          <ac:spMkLst>
            <pc:docMk/>
            <pc:sldMk cId="4223723689" sldId="646"/>
            <ac:spMk id="8" creationId="{C0B375B4-333A-4512-A3EA-8C213603E4DB}"/>
          </ac:spMkLst>
        </pc:spChg>
        <pc:spChg chg="mod">
          <ac:chgData name="Jonathan D'Aloia" userId="5f674a4f-2a4a-4dd1-8c22-ed6c6a91a9a2" providerId="ADAL" clId="{4833C74E-1E68-434D-ACD7-DBFD54C70165}" dt="2021-04-26T15:29:05.942" v="584" actId="313"/>
          <ac:spMkLst>
            <pc:docMk/>
            <pc:sldMk cId="4223723689" sldId="646"/>
            <ac:spMk id="9" creationId="{CE75EC1A-6B68-4CCE-A76F-4284AC383815}"/>
          </ac:spMkLst>
        </pc:spChg>
        <pc:picChg chg="del">
          <ac:chgData name="Jonathan D'Aloia" userId="5f674a4f-2a4a-4dd1-8c22-ed6c6a91a9a2" providerId="ADAL" clId="{4833C74E-1E68-434D-ACD7-DBFD54C70165}" dt="2021-04-26T15:29:07.712" v="585" actId="478"/>
          <ac:picMkLst>
            <pc:docMk/>
            <pc:sldMk cId="4223723689" sldId="646"/>
            <ac:picMk id="2" creationId="{8C455AC6-3333-4317-BBAF-A7B83F5AD749}"/>
          </ac:picMkLst>
        </pc:picChg>
        <pc:picChg chg="del">
          <ac:chgData name="Jonathan D'Aloia" userId="5f674a4f-2a4a-4dd1-8c22-ed6c6a91a9a2" providerId="ADAL" clId="{4833C74E-1E68-434D-ACD7-DBFD54C70165}" dt="2021-04-26T15:31:21.586" v="588" actId="478"/>
          <ac:picMkLst>
            <pc:docMk/>
            <pc:sldMk cId="4223723689" sldId="646"/>
            <ac:picMk id="6" creationId="{367DAB8C-AB9D-41FF-AC23-8402A9EC6E61}"/>
          </ac:picMkLst>
        </pc:picChg>
        <pc:picChg chg="add mod">
          <ac:chgData name="Jonathan D'Aloia" userId="5f674a4f-2a4a-4dd1-8c22-ed6c6a91a9a2" providerId="ADAL" clId="{4833C74E-1E68-434D-ACD7-DBFD54C70165}" dt="2021-04-26T15:31:49.913" v="598" actId="14100"/>
          <ac:picMkLst>
            <pc:docMk/>
            <pc:sldMk cId="4223723689" sldId="646"/>
            <ac:picMk id="7" creationId="{BF6CD24B-27A6-4E8A-B9EF-00F1FD7B4AC6}"/>
          </ac:picMkLst>
        </pc:picChg>
        <pc:picChg chg="add mod">
          <ac:chgData name="Jonathan D'Aloia" userId="5f674a4f-2a4a-4dd1-8c22-ed6c6a91a9a2" providerId="ADAL" clId="{4833C74E-1E68-434D-ACD7-DBFD54C70165}" dt="2021-04-26T15:31:37.854" v="595" actId="1076"/>
          <ac:picMkLst>
            <pc:docMk/>
            <pc:sldMk cId="4223723689" sldId="646"/>
            <ac:picMk id="1026" creationId="{F4F44049-43BC-479E-A462-9F2AF2CBCB62}"/>
          </ac:picMkLst>
        </pc:picChg>
      </pc:sldChg>
      <pc:sldChg chg="addSp delSp modSp mod">
        <pc:chgData name="Jonathan D'Aloia" userId="5f674a4f-2a4a-4dd1-8c22-ed6c6a91a9a2" providerId="ADAL" clId="{4833C74E-1E68-434D-ACD7-DBFD54C70165}" dt="2021-04-26T15:47:30.182" v="817" actId="20577"/>
        <pc:sldMkLst>
          <pc:docMk/>
          <pc:sldMk cId="1176640418" sldId="647"/>
        </pc:sldMkLst>
        <pc:spChg chg="mod">
          <ac:chgData name="Jonathan D'Aloia" userId="5f674a4f-2a4a-4dd1-8c22-ed6c6a91a9a2" providerId="ADAL" clId="{4833C74E-1E68-434D-ACD7-DBFD54C70165}" dt="2021-04-26T15:38:15.945" v="634" actId="1076"/>
          <ac:spMkLst>
            <pc:docMk/>
            <pc:sldMk cId="1176640418" sldId="647"/>
            <ac:spMk id="8" creationId="{C0B375B4-333A-4512-A3EA-8C213603E4DB}"/>
          </ac:spMkLst>
        </pc:spChg>
        <pc:spChg chg="mod">
          <ac:chgData name="Jonathan D'Aloia" userId="5f674a4f-2a4a-4dd1-8c22-ed6c6a91a9a2" providerId="ADAL" clId="{4833C74E-1E68-434D-ACD7-DBFD54C70165}" dt="2021-04-26T15:47:30.182" v="817" actId="20577"/>
          <ac:spMkLst>
            <pc:docMk/>
            <pc:sldMk cId="1176640418" sldId="647"/>
            <ac:spMk id="9" creationId="{CE75EC1A-6B68-4CCE-A76F-4284AC383815}"/>
          </ac:spMkLst>
        </pc:spChg>
        <pc:picChg chg="del">
          <ac:chgData name="Jonathan D'Aloia" userId="5f674a4f-2a4a-4dd1-8c22-ed6c6a91a9a2" providerId="ADAL" clId="{4833C74E-1E68-434D-ACD7-DBFD54C70165}" dt="2021-04-26T15:38:27.374" v="635" actId="478"/>
          <ac:picMkLst>
            <pc:docMk/>
            <pc:sldMk cId="1176640418" sldId="647"/>
            <ac:picMk id="2" creationId="{3FAACB97-4BCC-4016-B0DE-B0A4CF0FAA15}"/>
          </ac:picMkLst>
        </pc:picChg>
        <pc:picChg chg="del mod">
          <ac:chgData name="Jonathan D'Aloia" userId="5f674a4f-2a4a-4dd1-8c22-ed6c6a91a9a2" providerId="ADAL" clId="{4833C74E-1E68-434D-ACD7-DBFD54C70165}" dt="2021-04-26T15:38:36.281" v="637" actId="478"/>
          <ac:picMkLst>
            <pc:docMk/>
            <pc:sldMk cId="1176640418" sldId="647"/>
            <ac:picMk id="3" creationId="{C33C21B1-24E1-4BB8-BB37-BD47ECF82709}"/>
          </ac:picMkLst>
        </pc:picChg>
        <pc:picChg chg="del">
          <ac:chgData name="Jonathan D'Aloia" userId="5f674a4f-2a4a-4dd1-8c22-ed6c6a91a9a2" providerId="ADAL" clId="{4833C74E-1E68-434D-ACD7-DBFD54C70165}" dt="2021-04-26T15:38:37.906" v="638" actId="478"/>
          <ac:picMkLst>
            <pc:docMk/>
            <pc:sldMk cId="1176640418" sldId="647"/>
            <ac:picMk id="5" creationId="{42A13359-36C2-40EA-B223-F45878E9F28E}"/>
          </ac:picMkLst>
        </pc:picChg>
        <pc:picChg chg="add mod">
          <ac:chgData name="Jonathan D'Aloia" userId="5f674a4f-2a4a-4dd1-8c22-ed6c6a91a9a2" providerId="ADAL" clId="{4833C74E-1E68-434D-ACD7-DBFD54C70165}" dt="2021-04-26T15:38:38.332" v="639"/>
          <ac:picMkLst>
            <pc:docMk/>
            <pc:sldMk cId="1176640418" sldId="647"/>
            <ac:picMk id="7" creationId="{8C555F0D-FF88-4E25-9068-BCC42DC2467D}"/>
          </ac:picMkLst>
        </pc:picChg>
        <pc:picChg chg="add mod">
          <ac:chgData name="Jonathan D'Aloia" userId="5f674a4f-2a4a-4dd1-8c22-ed6c6a91a9a2" providerId="ADAL" clId="{4833C74E-1E68-434D-ACD7-DBFD54C70165}" dt="2021-04-26T15:38:48.550" v="641" actId="1076"/>
          <ac:picMkLst>
            <pc:docMk/>
            <pc:sldMk cId="1176640418" sldId="647"/>
            <ac:picMk id="10" creationId="{8A4287B2-72B7-4580-B495-2482808BEFB5}"/>
          </ac:picMkLst>
        </pc:picChg>
      </pc:sldChg>
      <pc:sldChg chg="del">
        <pc:chgData name="Jonathan D'Aloia" userId="5f674a4f-2a4a-4dd1-8c22-ed6c6a91a9a2" providerId="ADAL" clId="{4833C74E-1E68-434D-ACD7-DBFD54C70165}" dt="2021-04-27T12:56:52.922" v="818" actId="47"/>
        <pc:sldMkLst>
          <pc:docMk/>
          <pc:sldMk cId="3211148654" sldId="648"/>
        </pc:sldMkLst>
      </pc:sldChg>
      <pc:sldChg chg="del">
        <pc:chgData name="Jonathan D'Aloia" userId="5f674a4f-2a4a-4dd1-8c22-ed6c6a91a9a2" providerId="ADAL" clId="{4833C74E-1E68-434D-ACD7-DBFD54C70165}" dt="2021-04-27T12:56:54.379" v="819" actId="47"/>
        <pc:sldMkLst>
          <pc:docMk/>
          <pc:sldMk cId="1590227086" sldId="649"/>
        </pc:sldMkLst>
      </pc:sldChg>
      <pc:sldChg chg="modSp mod">
        <pc:chgData name="Jonathan D'Aloia" userId="5f674a4f-2a4a-4dd1-8c22-ed6c6a91a9a2" providerId="ADAL" clId="{4833C74E-1E68-434D-ACD7-DBFD54C70165}" dt="2021-04-26T10:03:05.824" v="399" actId="20577"/>
        <pc:sldMkLst>
          <pc:docMk/>
          <pc:sldMk cId="4093505864" sldId="652"/>
        </pc:sldMkLst>
        <pc:spChg chg="mod">
          <ac:chgData name="Jonathan D'Aloia" userId="5f674a4f-2a4a-4dd1-8c22-ed6c6a91a9a2" providerId="ADAL" clId="{4833C74E-1E68-434D-ACD7-DBFD54C70165}" dt="2021-04-26T10:03:05.824" v="399" actId="20577"/>
          <ac:spMkLst>
            <pc:docMk/>
            <pc:sldMk cId="4093505864" sldId="652"/>
            <ac:spMk id="4" creationId="{CDF8C385-C77B-4BDF-A059-5CD04A209A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0F76C64-4FA9-4DF4-8AE2-016AD2F660F5}" type="datetimeFigureOut">
              <a:rPr lang="en-GB" smtClean="0"/>
              <a:t>28/02/2022</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1319323-3644-4305-9F47-045F34754CEE}" type="slidenum">
              <a:rPr lang="en-GB" smtClean="0"/>
              <a:t>‹#›</a:t>
            </a:fld>
            <a:endParaRPr lang="en-GB"/>
          </a:p>
        </p:txBody>
      </p:sp>
    </p:spTree>
    <p:extLst>
      <p:ext uri="{BB962C8B-B14F-4D97-AF65-F5344CB8AC3E}">
        <p14:creationId xmlns:p14="http://schemas.microsoft.com/office/powerpoint/2010/main" val="452098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1319323-3644-4305-9F47-045F34754CEE}" type="slidenum">
              <a:rPr lang="en-GB" smtClean="0"/>
              <a:t>1</a:t>
            </a:fld>
            <a:endParaRPr lang="en-GB"/>
          </a:p>
        </p:txBody>
      </p:sp>
    </p:spTree>
    <p:extLst>
      <p:ext uri="{BB962C8B-B14F-4D97-AF65-F5344CB8AC3E}">
        <p14:creationId xmlns:p14="http://schemas.microsoft.com/office/powerpoint/2010/main" val="20627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sz="1200" b="0" i="0" u="none" strike="noStrike" kern="1200" cap="none" spc="0" normalizeH="0" baseline="0" noProof="0" dirty="0">
                <a:ln>
                  <a:noFill/>
                </a:ln>
                <a:solidFill>
                  <a:prstClr val="black"/>
                </a:solidFill>
                <a:effectLst/>
                <a:uLnTx/>
                <a:uFillTx/>
                <a:latin typeface="Ubuntu"/>
                <a:ea typeface="+mn-ea"/>
                <a:cs typeface="Ubuntu"/>
              </a:rPr>
              <a:t>Team User configuration</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1200" dirty="0">
                <a:solidFill>
                  <a:prstClr val="black"/>
                </a:solidFill>
                <a:latin typeface="Ubuntu"/>
                <a:cs typeface="Ubuntu"/>
              </a:rPr>
              <a:t>Project Configuration – Configuring sprints</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sz="1200" b="0" i="0" u="none" strike="noStrike" kern="1200" cap="none" spc="0" normalizeH="0" baseline="0" noProof="0" dirty="0">
                <a:ln>
                  <a:noFill/>
                </a:ln>
                <a:solidFill>
                  <a:prstClr val="black"/>
                </a:solidFill>
                <a:effectLst/>
                <a:uLnTx/>
                <a:uFillTx/>
                <a:latin typeface="Ubuntu"/>
                <a:ea typeface="+mn-ea"/>
                <a:cs typeface="Ubuntu"/>
              </a:rPr>
              <a:t>Team configuration – Backlog level, </a:t>
            </a:r>
            <a:r>
              <a:rPr lang="en-GB" sz="1200" dirty="0">
                <a:solidFill>
                  <a:prstClr val="black"/>
                </a:solidFill>
                <a:latin typeface="Ubuntu"/>
                <a:cs typeface="Ubuntu"/>
              </a:rPr>
              <a:t>work days</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1200" dirty="0">
                <a:solidFill>
                  <a:prstClr val="black"/>
                </a:solidFill>
                <a:latin typeface="Ubuntu"/>
                <a:cs typeface="Ubuntu"/>
              </a:rPr>
              <a:t>Agent Pools – configure agents for Pipelines</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1200" dirty="0">
                <a:solidFill>
                  <a:prstClr val="black"/>
                </a:solidFill>
                <a:latin typeface="Ubuntu"/>
                <a:cs typeface="Ubuntu"/>
              </a:rPr>
              <a:t>Service Connection – connection to external services e.g., Azure</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1200" dirty="0">
                <a:solidFill>
                  <a:prstClr val="black"/>
                </a:solidFill>
                <a:latin typeface="Ubuntu"/>
                <a:cs typeface="Ubuntu"/>
              </a:rPr>
              <a:t>Repositories (not visible on the screen)</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4106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319323-3644-4305-9F47-045F34754CE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991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PO-Product Owner</a:t>
            </a:r>
          </a:p>
          <a:p>
            <a:r>
              <a:rPr lang="en-GB"/>
              <a:t>PM-Project Manager</a:t>
            </a:r>
          </a:p>
          <a:p>
            <a:r>
              <a:rPr lang="en-GB"/>
              <a:t>PS- Project Sponsor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550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PO-Product Owner</a:t>
            </a:r>
          </a:p>
          <a:p>
            <a:r>
              <a:rPr lang="en-GB"/>
              <a:t>PM-Project Manager</a:t>
            </a:r>
          </a:p>
          <a:p>
            <a:r>
              <a:rPr lang="en-GB"/>
              <a:t>PS- Project Sponsor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180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PO-Product Owner</a:t>
            </a:r>
          </a:p>
          <a:p>
            <a:r>
              <a:rPr lang="en-GB"/>
              <a:t>PM-Project Manager</a:t>
            </a:r>
          </a:p>
          <a:p>
            <a:r>
              <a:rPr lang="en-GB"/>
              <a:t>PS- Project Sponsor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335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PO-Product Owner</a:t>
            </a:r>
          </a:p>
          <a:p>
            <a:r>
              <a:rPr lang="en-GB"/>
              <a:t>PM-Project Manager</a:t>
            </a:r>
          </a:p>
          <a:p>
            <a:r>
              <a:rPr lang="en-GB"/>
              <a:t>PS- Project Sponsor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476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150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5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Story – captures single requirement of the feature As a “X” I would like software to do “Y” so that I can do “Z”</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847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276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1319323-3644-4305-9F47-045F34754CEE}" type="slidenum">
              <a:rPr lang="en-GB" smtClean="0"/>
              <a:t>2</a:t>
            </a:fld>
            <a:endParaRPr lang="en-GB"/>
          </a:p>
        </p:txBody>
      </p:sp>
    </p:spTree>
    <p:extLst>
      <p:ext uri="{BB962C8B-B14F-4D97-AF65-F5344CB8AC3E}">
        <p14:creationId xmlns:p14="http://schemas.microsoft.com/office/powerpoint/2010/main" val="2903231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Unique identifier</a:t>
            </a:r>
          </a:p>
          <a:p>
            <a:r>
              <a:rPr lang="en-GB" dirty="0"/>
              <a:t>Title</a:t>
            </a:r>
          </a:p>
          <a:p>
            <a:r>
              <a:rPr lang="en-GB" dirty="0"/>
              <a:t>State</a:t>
            </a:r>
          </a:p>
          <a:p>
            <a:r>
              <a:rPr lang="en-GB" dirty="0"/>
              <a:t>Time Criticality (coming from the business)</a:t>
            </a:r>
          </a:p>
          <a:p>
            <a:r>
              <a:rPr lang="en-GB" dirty="0"/>
              <a:t>Business Value</a:t>
            </a:r>
          </a:p>
          <a:p>
            <a:r>
              <a:rPr lang="en-GB" dirty="0"/>
              <a:t>Person responsible</a:t>
            </a:r>
          </a:p>
        </p:txBody>
      </p:sp>
      <p:sp>
        <p:nvSpPr>
          <p:cNvPr id="4" name="Slide Number Placeholder 3"/>
          <p:cNvSpPr>
            <a:spLocks noGrp="1"/>
          </p:cNvSpPr>
          <p:nvPr>
            <p:ph type="sldNum" sz="quarter" idx="5"/>
          </p:nvPr>
        </p:nvSpPr>
        <p:spPr/>
        <p:txBody>
          <a:bodyPr/>
          <a:lstStyle/>
          <a:p>
            <a:fld id="{11319323-3644-4305-9F47-045F34754CEE}" type="slidenum">
              <a:rPr lang="en-GB" smtClean="0"/>
              <a:t>22</a:t>
            </a:fld>
            <a:endParaRPr lang="en-GB"/>
          </a:p>
        </p:txBody>
      </p:sp>
    </p:spTree>
    <p:extLst>
      <p:ext uri="{BB962C8B-B14F-4D97-AF65-F5344CB8AC3E}">
        <p14:creationId xmlns:p14="http://schemas.microsoft.com/office/powerpoint/2010/main" val="186896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641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68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067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753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1 - </a:t>
            </a:r>
            <a:r>
              <a:rPr kumimoji="0" lang="en-GB" sz="1200" b="0" i="0" u="none" strike="noStrike" kern="1200" cap="none" spc="0" normalizeH="0" baseline="0" noProof="0">
                <a:ln>
                  <a:noFill/>
                </a:ln>
                <a:solidFill>
                  <a:prstClr val="black"/>
                </a:solidFill>
                <a:effectLst/>
                <a:uLnTx/>
                <a:uFillTx/>
                <a:latin typeface="Ubuntu"/>
                <a:ea typeface="+mn-ea"/>
                <a:cs typeface="Ubuntu"/>
              </a:rPr>
              <a:t>Full list of all work items (epics/features/items/Tasks/Bugs etc.) that is  not prioritized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prstClr val="black"/>
                </a:solidFill>
                <a:latin typeface="Ubuntu"/>
                <a:cs typeface="Ubuntu"/>
              </a:rPr>
              <a:t>2 - Board view of the Backlog – provide hight level view of work items in form of board view e.g., which work items are committed by the team, are done by the team (not in relation to sprint)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prstClr val="black"/>
                </a:solidFill>
                <a:latin typeface="Ubuntu"/>
                <a:cs typeface="Ubuntu"/>
              </a:rPr>
              <a:t>3 - Prioritized list of work items - useful when creating plan for the sprint and assigning work to the sprint or reassigning back to the backlog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prstClr val="black"/>
                </a:solidFill>
                <a:latin typeface="Ubuntu"/>
                <a:cs typeface="Ubuntu"/>
              </a:rPr>
              <a:t>4 – Sprint View - used during the sprint by the development team for progress tracking, provides pure visibility about what was/is/will be the scope of the sprints (past, current and future sprints).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prstClr val="black"/>
                </a:solidFill>
                <a:latin typeface="Ubuntu"/>
                <a:cs typeface="Ubuntu"/>
              </a:rPr>
              <a:t>5 – Queries – Querying interface for selecting items based on the query (useful for bulk updates, exporting/importing items to the backlog.)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Ubuntu"/>
              <a:ea typeface="+mn-ea"/>
              <a:cs typeface="Ubuntu"/>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173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319323-3644-4305-9F47-045F34754CE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230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319323-3644-4305-9F47-045F34754CE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897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More information can be found here:</a:t>
            </a:r>
          </a:p>
          <a:p>
            <a:r>
              <a:rPr lang="en-GB"/>
              <a:t>https://docs.microsoft.com/en-us/azure/devops/repos/tfvc/comparison-git-tfvc?view=azure-devops</a:t>
            </a:r>
          </a:p>
          <a:p>
            <a:endParaRPr lang="en-GB"/>
          </a:p>
          <a:p>
            <a:r>
              <a:rPr lang="en-GB"/>
              <a:t>TFVC – centralised, not distributed</a:t>
            </a:r>
          </a:p>
          <a:p>
            <a:r>
              <a:rPr lang="en-GB"/>
              <a:t>GIT – centralised, distributed (there is centralised repo, but each user has also its own local version of repository)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131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This is where all the code is uploaded, represents current state of the codebase on the selected branch (main by default)</a:t>
            </a:r>
          </a:p>
          <a:p>
            <a:pPr marL="228600" indent="-228600">
              <a:buAutoNum type="arabicPeriod"/>
            </a:pPr>
            <a:r>
              <a:rPr lang="en-GB"/>
              <a:t>Commits – list of commits</a:t>
            </a:r>
          </a:p>
          <a:p>
            <a:r>
              <a:rPr lang="en-GB"/>
              <a:t>Tags – named references to commit (tags particular state of the repository so it can be referenced by name)</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56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1319323-3644-4305-9F47-045F34754CEE}" type="slidenum">
              <a:rPr lang="en-GB" smtClean="0"/>
              <a:t>3</a:t>
            </a:fld>
            <a:endParaRPr lang="en-GB"/>
          </a:p>
        </p:txBody>
      </p:sp>
    </p:spTree>
    <p:extLst>
      <p:ext uri="{BB962C8B-B14F-4D97-AF65-F5344CB8AC3E}">
        <p14:creationId xmlns:p14="http://schemas.microsoft.com/office/powerpoint/2010/main" val="4169250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This is where all the code is uploaded, represents current state of the codebase on the selected branch (main by default)</a:t>
            </a:r>
          </a:p>
          <a:p>
            <a:pPr marL="228600" indent="-228600">
              <a:buAutoNum type="arabicPeriod"/>
            </a:pPr>
            <a:r>
              <a:rPr lang="en-GB"/>
              <a:t>Commits – list of commits</a:t>
            </a:r>
          </a:p>
          <a:p>
            <a:r>
              <a:rPr lang="en-GB"/>
              <a:t>Tags – named references to commit (tags particular state of the repository so it can be referenced by name)</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1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Shows the view of all Pull requests (Active/Completed/Abandoned)</a:t>
            </a:r>
          </a:p>
          <a:p>
            <a:pPr marL="228600" indent="-228600">
              <a:buAutoNum type="arabicPeriod"/>
            </a:pPr>
            <a:r>
              <a:rPr lang="en-GB"/>
              <a:t>Can be used to crate new Pull request (but usually this is done via branch tab)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109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Shows the view of all Pull requests (Active/Completed/Abandoned)</a:t>
            </a:r>
          </a:p>
          <a:p>
            <a:pPr marL="228600" indent="-228600">
              <a:buAutoNum type="arabicPeriod"/>
            </a:pPr>
            <a:r>
              <a:rPr lang="en-GB"/>
              <a:t>Can be used to crate new Pull request (but usually this is done via branch tab)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681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Shows the view of all Pull requests (Active/Completed/Abandoned)</a:t>
            </a:r>
          </a:p>
          <a:p>
            <a:pPr marL="228600" indent="-228600">
              <a:buAutoNum type="arabicPeriod"/>
            </a:pPr>
            <a:r>
              <a:rPr lang="en-GB"/>
              <a:t>Can be used to crate new Pull request (but usually this is done via branch tab)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043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Define Source branch of the pull request (pull from)</a:t>
            </a:r>
          </a:p>
          <a:p>
            <a:pPr marL="228600" indent="-228600">
              <a:buAutoNum type="arabicPeriod"/>
            </a:pPr>
            <a:r>
              <a:rPr lang="en-GB"/>
              <a:t>Define target branch for the pull request (pull to)</a:t>
            </a:r>
          </a:p>
          <a:p>
            <a:pPr marL="228600" indent="-228600">
              <a:buAutoNum type="arabicPeriod"/>
            </a:pPr>
            <a:r>
              <a:rPr lang="en-GB"/>
              <a:t>Define title for the pull request (usually some meaningful title that informs about what feature/item has been completed</a:t>
            </a:r>
          </a:p>
          <a:p>
            <a:pPr marL="228600" indent="-228600">
              <a:buAutoNum type="arabicPeriod"/>
            </a:pPr>
            <a:r>
              <a:rPr lang="en-GB"/>
              <a:t>Request reviewers (can be added automatically with branch Policies)</a:t>
            </a:r>
          </a:p>
          <a:p>
            <a:pPr marL="228600" indent="-228600">
              <a:buAutoNum type="arabicPeriod"/>
            </a:pPr>
            <a:r>
              <a:rPr lang="en-GB"/>
              <a:t>Link work item from the board into Pull request</a:t>
            </a:r>
          </a:p>
          <a:p>
            <a:pPr marL="228600" indent="-228600">
              <a:buAutoNum type="arabicPeriod"/>
            </a:pPr>
            <a:r>
              <a:rPr lang="en-GB"/>
              <a:t>Files and Commits for a review that are part of the pull request (only changes associated with work item should be transferred into the main branch)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069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Button for approvers after the review the code (4)</a:t>
            </a:r>
          </a:p>
          <a:p>
            <a:pPr marL="228600" indent="-228600">
              <a:buAutoNum type="arabicPeriod"/>
            </a:pPr>
            <a:r>
              <a:rPr lang="en-GB"/>
              <a:t>Complete/Autocomplete PR if all conditions are met</a:t>
            </a:r>
          </a:p>
          <a:p>
            <a:pPr marL="228600" indent="-228600">
              <a:buAutoNum type="arabicPeriod"/>
            </a:pPr>
            <a:r>
              <a:rPr lang="en-GB"/>
              <a:t>Additional actions like (cherry pick changes etc.)</a:t>
            </a:r>
          </a:p>
          <a:p>
            <a:pPr marL="228600" indent="-228600">
              <a:buAutoNum type="arabicPeriod"/>
            </a:pPr>
            <a:r>
              <a:rPr lang="en-GB"/>
              <a:t>Provides list of changes for the code review</a:t>
            </a:r>
          </a:p>
          <a:p>
            <a:pPr marL="228600" indent="-228600">
              <a:buAutoNum type="arabicPeriod"/>
            </a:pPr>
            <a:r>
              <a:rPr lang="en-GB"/>
              <a:t>Provide ability to add additional information like:</a:t>
            </a:r>
          </a:p>
          <a:p>
            <a:pPr marL="685800" lvl="1" indent="-228600">
              <a:buFont typeface="Arial" panose="020B0604020202020204" pitchFamily="34" charset="0"/>
              <a:buChar char="•"/>
            </a:pPr>
            <a:r>
              <a:rPr lang="en-GB"/>
              <a:t>Tags to a pull request so the final commit has associated tag</a:t>
            </a:r>
          </a:p>
          <a:p>
            <a:pPr marL="685800" lvl="1" indent="-228600">
              <a:buFont typeface="Arial" panose="020B0604020202020204" pitchFamily="34" charset="0"/>
              <a:buChar char="•"/>
            </a:pPr>
            <a:r>
              <a:rPr lang="en-GB"/>
              <a:t>Reviewers</a:t>
            </a:r>
          </a:p>
          <a:p>
            <a:pPr marL="685800" lvl="1" indent="-228600">
              <a:buFont typeface="Arial" panose="020B0604020202020204" pitchFamily="34" charset="0"/>
              <a:buChar char="•"/>
            </a:pPr>
            <a:r>
              <a:rPr lang="en-GB"/>
              <a:t>Work items</a:t>
            </a:r>
          </a:p>
          <a:p>
            <a:pPr marL="0" indent="0">
              <a:buNone/>
            </a:pPr>
            <a:endParaRPr lang="en-GB"/>
          </a:p>
          <a:p>
            <a:pPr marL="0" indent="0">
              <a:buNone/>
            </a:pPr>
            <a:r>
              <a:rPr lang="en-GB"/>
              <a:t>When Pull Request (PR) is Active then new commits can be added to the branch if required to fix and the PR can be completed)</a:t>
            </a:r>
          </a:p>
          <a:p>
            <a:pPr marL="228600" indent="-228600">
              <a:buAutoNum type="arabicPeriod"/>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639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Chose merge type – available (MERGE - No fast forward)</a:t>
            </a:r>
          </a:p>
          <a:p>
            <a:pPr marL="228600" indent="-228600">
              <a:buAutoNum type="arabicPeriod"/>
            </a:pPr>
            <a:r>
              <a:rPr lang="en-GB"/>
              <a:t>Chose if work items should be completed</a:t>
            </a:r>
          </a:p>
          <a:p>
            <a:pPr marL="228600" indent="-228600">
              <a:buAutoNum type="arabicPeriod"/>
            </a:pPr>
            <a:r>
              <a:rPr lang="en-GB"/>
              <a:t>Chose if to delete the branch (source branch we pull from)</a:t>
            </a:r>
          </a:p>
          <a:p>
            <a:pPr marL="228600" indent="-228600">
              <a:buAutoNum type="arabicPeriod"/>
            </a:pPr>
            <a:r>
              <a:rPr lang="en-GB"/>
              <a:t>Complete the pull request</a:t>
            </a:r>
          </a:p>
          <a:p>
            <a:pPr marL="228600" indent="-228600">
              <a:buAutoNum type="arabicPeriod"/>
            </a:pPr>
            <a:endParaRPr lang="en-GB"/>
          </a:p>
          <a:p>
            <a:pPr marL="228600" indent="-228600">
              <a:buAutoNum type="arabicPeriod"/>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535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Chose merge type – available (MERGE - No fast forward)</a:t>
            </a:r>
          </a:p>
          <a:p>
            <a:pPr marL="228600" indent="-228600">
              <a:buAutoNum type="arabicPeriod"/>
            </a:pPr>
            <a:r>
              <a:rPr lang="en-GB"/>
              <a:t>Chose if work items should be completed</a:t>
            </a:r>
          </a:p>
          <a:p>
            <a:pPr marL="228600" indent="-228600">
              <a:buAutoNum type="arabicPeriod"/>
            </a:pPr>
            <a:r>
              <a:rPr lang="en-GB"/>
              <a:t>Chose if to delete the branch (source branch we pull from)</a:t>
            </a:r>
          </a:p>
          <a:p>
            <a:pPr marL="228600" indent="-228600">
              <a:buAutoNum type="arabicPeriod"/>
            </a:pPr>
            <a:r>
              <a:rPr lang="en-GB"/>
              <a:t>Complete the pull request</a:t>
            </a:r>
          </a:p>
          <a:p>
            <a:pPr marL="228600" indent="-228600">
              <a:buAutoNum type="arabicPeriod"/>
            </a:pPr>
            <a:endParaRPr lang="en-GB"/>
          </a:p>
          <a:p>
            <a:pPr marL="228600" indent="-228600">
              <a:buAutoNum type="arabicPeriod"/>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022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Chose merge type – available (MERGE - No fast forward)</a:t>
            </a:r>
          </a:p>
          <a:p>
            <a:pPr marL="228600" indent="-228600">
              <a:buAutoNum type="arabicPeriod"/>
            </a:pPr>
            <a:r>
              <a:rPr lang="en-GB"/>
              <a:t>Chose if work items should be completed</a:t>
            </a:r>
          </a:p>
          <a:p>
            <a:pPr marL="228600" indent="-228600">
              <a:buAutoNum type="arabicPeriod"/>
            </a:pPr>
            <a:r>
              <a:rPr lang="en-GB"/>
              <a:t>Chose if to delete the branch (source branch we pull from)</a:t>
            </a:r>
          </a:p>
          <a:p>
            <a:pPr marL="228600" indent="-228600">
              <a:buAutoNum type="arabicPeriod"/>
            </a:pPr>
            <a:r>
              <a:rPr lang="en-GB"/>
              <a:t>Complete the pull request</a:t>
            </a:r>
          </a:p>
          <a:p>
            <a:pPr marL="228600" indent="-228600">
              <a:buAutoNum type="arabicPeriod"/>
            </a:pPr>
            <a:endParaRPr lang="en-GB"/>
          </a:p>
          <a:p>
            <a:pPr marL="228600" indent="-228600">
              <a:buAutoNum type="arabicPeriod"/>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176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Chose merge type – available (MERGE - No fast forward)</a:t>
            </a:r>
          </a:p>
          <a:p>
            <a:pPr marL="228600" indent="-228600">
              <a:buAutoNum type="arabicPeriod"/>
            </a:pPr>
            <a:r>
              <a:rPr lang="en-GB"/>
              <a:t>Chose if work items should be completed</a:t>
            </a:r>
          </a:p>
          <a:p>
            <a:pPr marL="228600" indent="-228600">
              <a:buAutoNum type="arabicPeriod"/>
            </a:pPr>
            <a:r>
              <a:rPr lang="en-GB"/>
              <a:t>Chose if to delete the branch (source branch we pull from)</a:t>
            </a:r>
          </a:p>
          <a:p>
            <a:pPr marL="228600" indent="-228600">
              <a:buAutoNum type="arabicPeriod"/>
            </a:pPr>
            <a:r>
              <a:rPr lang="en-GB"/>
              <a:t>Complete the pull request</a:t>
            </a:r>
          </a:p>
          <a:p>
            <a:pPr marL="228600" indent="-228600">
              <a:buAutoNum type="arabicPeriod"/>
            </a:pPr>
            <a:endParaRPr lang="en-GB"/>
          </a:p>
          <a:p>
            <a:pPr marL="228600" indent="-228600">
              <a:buAutoNum type="arabicPeriod"/>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60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142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Chose merge type – available (MERGE - No fast forward)</a:t>
            </a:r>
          </a:p>
          <a:p>
            <a:pPr marL="228600" indent="-228600">
              <a:buAutoNum type="arabicPeriod"/>
            </a:pPr>
            <a:r>
              <a:rPr lang="en-GB"/>
              <a:t>Chose if work items should be completed</a:t>
            </a:r>
          </a:p>
          <a:p>
            <a:pPr marL="228600" indent="-228600">
              <a:buAutoNum type="arabicPeriod"/>
            </a:pPr>
            <a:r>
              <a:rPr lang="en-GB"/>
              <a:t>Chose if to delete the branch (source branch we pull from)</a:t>
            </a:r>
          </a:p>
          <a:p>
            <a:pPr marL="228600" indent="-228600">
              <a:buAutoNum type="arabicPeriod"/>
            </a:pPr>
            <a:r>
              <a:rPr lang="en-GB"/>
              <a:t>Complete the pull request</a:t>
            </a:r>
          </a:p>
          <a:p>
            <a:pPr marL="228600" indent="-228600">
              <a:buAutoNum type="arabicPeriod"/>
            </a:pPr>
            <a:endParaRPr lang="en-GB"/>
          </a:p>
          <a:p>
            <a:pPr marL="228600" indent="-228600">
              <a:buAutoNum type="arabicPeriod"/>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601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319323-3644-4305-9F47-045F34754CE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555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16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254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11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045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a:t>Open Pipeline Tab – this is where you would create new/import existing pipelines</a:t>
            </a:r>
          </a:p>
          <a:p>
            <a:pPr marL="228600" indent="-228600">
              <a:buFont typeface="+mj-lt"/>
              <a:buAutoNum type="arabicPeriod"/>
            </a:pPr>
            <a:r>
              <a:rPr lang="en-GB"/>
              <a:t>Recent pipelines executions log</a:t>
            </a:r>
          </a:p>
          <a:p>
            <a:pPr marL="228600" indent="-228600">
              <a:buFont typeface="+mj-lt"/>
              <a:buAutoNum type="arabicPeriod"/>
            </a:pPr>
            <a:r>
              <a:rPr lang="en-GB"/>
              <a:t>Create new Pipeline (open </a:t>
            </a:r>
          </a:p>
          <a:p>
            <a:pPr marL="228600" indent="-228600">
              <a:buFont typeface="+mj-lt"/>
              <a:buAutoNum type="arabicPeriod"/>
            </a:pPr>
            <a:r>
              <a:rPr lang="en-GB"/>
              <a:t>Import Pipeline – import existing pipeline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470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a:t>Open Pipeline Tab – this is where you would create new/import existing pipelines</a:t>
            </a:r>
          </a:p>
          <a:p>
            <a:pPr marL="228600" indent="-228600">
              <a:buFont typeface="+mj-lt"/>
              <a:buAutoNum type="arabicPeriod"/>
            </a:pPr>
            <a:r>
              <a:rPr lang="en-GB"/>
              <a:t>Recent pipelines executions log</a:t>
            </a:r>
          </a:p>
          <a:p>
            <a:pPr marL="228600" indent="-228600">
              <a:buFont typeface="+mj-lt"/>
              <a:buAutoNum type="arabicPeriod"/>
            </a:pPr>
            <a:r>
              <a:rPr lang="en-GB"/>
              <a:t>Create new Pipeline (open </a:t>
            </a:r>
          </a:p>
          <a:p>
            <a:pPr marL="228600" indent="-228600">
              <a:buFont typeface="+mj-lt"/>
              <a:buAutoNum type="arabicPeriod"/>
            </a:pPr>
            <a:r>
              <a:rPr lang="en-GB"/>
              <a:t>Import Pipeline – import existing pipeline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478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t>3* – New Pipeline button - from previous page</a:t>
            </a:r>
          </a:p>
          <a:p>
            <a:pPr marL="0" indent="0">
              <a:buFont typeface="+mj-lt"/>
              <a:buNone/>
            </a:pPr>
            <a:endParaRPr lang="en-GB" dirty="0"/>
          </a:p>
          <a:p>
            <a:pPr marL="0" indent="0">
              <a:buFont typeface="+mj-lt"/>
              <a:buNone/>
            </a:pPr>
            <a:r>
              <a:rPr lang="en-GB" dirty="0"/>
              <a:t>Steps to create new pipeline:</a:t>
            </a:r>
          </a:p>
          <a:p>
            <a:pPr marL="228600" indent="-228600">
              <a:buFont typeface="+mj-lt"/>
              <a:buAutoNum type="arabicParenR"/>
            </a:pPr>
            <a:r>
              <a:rPr lang="en-GB" dirty="0"/>
              <a:t>Chose the GIT repository (if you use DevOps Git)</a:t>
            </a:r>
          </a:p>
          <a:p>
            <a:pPr marL="0" indent="0">
              <a:buFont typeface="+mj-lt"/>
              <a:buNone/>
            </a:pPr>
            <a:endParaRPr lang="en-GB" dirty="0"/>
          </a:p>
          <a:p>
            <a:pPr marL="0" indent="0">
              <a:buFont typeface="+mj-lt"/>
              <a:buNone/>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9016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GB" dirty="0"/>
          </a:p>
          <a:p>
            <a:pPr marL="0" indent="0">
              <a:buFont typeface="+mj-lt"/>
              <a:buNone/>
            </a:pPr>
            <a:r>
              <a:rPr lang="en-GB" dirty="0"/>
              <a:t>Steps to create new pipeline:</a:t>
            </a:r>
          </a:p>
          <a:p>
            <a:pPr marL="228600" indent="-228600">
              <a:buFont typeface="+mj-lt"/>
              <a:buAutoNum type="arabicParenR"/>
            </a:pPr>
            <a:r>
              <a:rPr lang="en-GB" dirty="0"/>
              <a:t>Chose the GIT repository (if you use DevOps Git)</a:t>
            </a:r>
          </a:p>
          <a:p>
            <a:pPr marL="228600" indent="-228600">
              <a:buFont typeface="+mj-lt"/>
              <a:buAutoNum type="arabicParenR"/>
            </a:pPr>
            <a:r>
              <a:rPr lang="en-GB" dirty="0"/>
              <a:t>Click this if you want to use classic pipelines (UI designer and pipelines stored in JSON) – not </a:t>
            </a:r>
            <a:r>
              <a:rPr lang="en-GB" dirty="0" err="1"/>
              <a:t>recommented</a:t>
            </a:r>
            <a:endParaRPr lang="en-GB" dirty="0"/>
          </a:p>
          <a:p>
            <a:pPr marL="0" indent="0">
              <a:buFont typeface="+mj-lt"/>
              <a:buNone/>
            </a:pPr>
            <a:endParaRPr lang="en-GB" dirty="0"/>
          </a:p>
          <a:p>
            <a:pPr marL="0" indent="0">
              <a:buFont typeface="+mj-lt"/>
              <a:buNone/>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11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979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dirty="0"/>
              <a:t>Steps to create new pipeline (chose 1 OR 2):</a:t>
            </a:r>
          </a:p>
          <a:p>
            <a:pPr marL="228600" indent="-228600">
              <a:buFont typeface="+mj-lt"/>
              <a:buAutoNum type="arabicPeriod"/>
            </a:pPr>
            <a:r>
              <a:rPr lang="en-GB" dirty="0"/>
              <a:t>Create new – Create new pipeline based on the starter pipeline (will be saved in the repository)</a:t>
            </a:r>
          </a:p>
          <a:p>
            <a:pPr marL="228600" indent="-228600">
              <a:buFont typeface="+mj-lt"/>
              <a:buAutoNum type="arabicPeriod"/>
            </a:pPr>
            <a:r>
              <a:rPr lang="en-GB" dirty="0"/>
              <a:t>Import - Chose existing YAML pipeline (need to reside in the repository)</a:t>
            </a:r>
          </a:p>
          <a:p>
            <a:pPr marL="0" indent="0">
              <a:buFont typeface="+mj-lt"/>
              <a:buNone/>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251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GB" dirty="0"/>
          </a:p>
          <a:p>
            <a:pPr marL="0" indent="0">
              <a:buFont typeface="+mj-lt"/>
              <a:buNone/>
            </a:pPr>
            <a:r>
              <a:rPr lang="en-GB" dirty="0"/>
              <a:t>Review steps before pipeline is visible in the pipeline panel:</a:t>
            </a:r>
          </a:p>
          <a:p>
            <a:pPr marL="228600" indent="-228600">
              <a:buFont typeface="+mj-lt"/>
              <a:buAutoNum type="arabicPeriod"/>
            </a:pPr>
            <a:r>
              <a:rPr lang="en-GB" dirty="0"/>
              <a:t>Configure path and file name of the pipeline</a:t>
            </a:r>
          </a:p>
          <a:p>
            <a:pPr marL="228600" indent="-228600">
              <a:buFont typeface="+mj-lt"/>
              <a:buAutoNum type="arabicPeriod"/>
            </a:pPr>
            <a:r>
              <a:rPr lang="en-GB" dirty="0"/>
              <a:t>Variables – allows to create pipeline specific variables (ignore this at this stage), variables will be configured by linking YAML definition with Variable Groups in YAML Language</a:t>
            </a:r>
          </a:p>
          <a:p>
            <a:pPr marL="228600" indent="-228600">
              <a:buFont typeface="+mj-lt"/>
              <a:buAutoNum type="arabicPeriod"/>
            </a:pPr>
            <a:r>
              <a:rPr lang="en-GB" dirty="0"/>
              <a:t>Save and run/Save pipeline (chose place on repository – could be in subfolders or on the root folder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9713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YAML pipelines are stored in source control alongside code</a:t>
            </a:r>
          </a:p>
          <a:p>
            <a:r>
              <a:rPr lang="en-GB"/>
              <a:t>Can be stored inside a folder or be on the main level</a:t>
            </a:r>
          </a:p>
          <a:p>
            <a:r>
              <a:rPr lang="en-GB"/>
              <a:t>There can be multiple YAML files (including the templates etc)</a:t>
            </a:r>
          </a:p>
          <a:p>
            <a:r>
              <a:rPr lang="en-GB"/>
              <a:t>YAML pipeline is not visible unless imported to pipelines (done only once)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645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1. Open Environments Panel – Define Environment that YAML pipeline can attach to (for Approvals and centralised place of the deployments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187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Variable Groups – it’s a set of Variables grouped together (same as variables but the are defined outside of the pipeline and then linked to the pipeline)</a:t>
            </a:r>
          </a:p>
          <a:p>
            <a:r>
              <a:rPr lang="en-GB"/>
              <a:t>Use Variable groups per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2633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a:t>Key Value Paris used to store configuration (can store objects in json format)</a:t>
            </a:r>
          </a:p>
          <a:p>
            <a:pPr marL="228600" indent="-228600">
              <a:buFont typeface="+mj-lt"/>
              <a:buAutoNum type="arabicPeriod"/>
            </a:pPr>
            <a:r>
              <a:rPr lang="en-GB"/>
              <a:t>Save Button – save variables after changes/Clone –clone whole variable groups under different name with the current variables and values (Values can be updated to another environment)</a:t>
            </a:r>
          </a:p>
          <a:p>
            <a:pPr marL="228600" indent="-228600">
              <a:buFont typeface="+mj-lt"/>
              <a:buAutoNum type="arabicPeriod"/>
            </a:pPr>
            <a:r>
              <a:rPr lang="en-GB"/>
              <a:t>Name of the variable group – need to be descriptive enough so when we link it with the pipeline it is obvious what environment we are targeting</a:t>
            </a:r>
          </a:p>
          <a:p>
            <a:pPr marL="228600" indent="-228600">
              <a:buFont typeface="+mj-lt"/>
              <a:buAutoNum type="arabicPeriod"/>
            </a:pPr>
            <a:r>
              <a:rPr lang="en-GB"/>
              <a:t>Sett access for pipelines to use this variable group</a:t>
            </a:r>
          </a:p>
          <a:p>
            <a:pPr marL="228600" indent="-228600">
              <a:buFont typeface="+mj-lt"/>
              <a:buAutoNum type="arabicPeriod"/>
            </a:pPr>
            <a:r>
              <a:rPr lang="en-GB"/>
              <a:t>This configuration will change so all the values are stored in the </a:t>
            </a:r>
            <a:r>
              <a:rPr lang="en-GB" err="1"/>
              <a:t>KeyVault</a:t>
            </a:r>
            <a:endParaRPr lang="en-GB"/>
          </a:p>
          <a:p>
            <a:pPr marL="228600" indent="-228600">
              <a:buFont typeface="+mj-lt"/>
              <a:buAutoNum type="arabicPeriod"/>
            </a:pPr>
            <a:r>
              <a:rPr lang="en-GB"/>
              <a:t>Key </a:t>
            </a:r>
            <a:r>
              <a:rPr lang="en-GB" err="1"/>
              <a:t>Vaule</a:t>
            </a:r>
            <a:r>
              <a:rPr lang="en-GB"/>
              <a:t> pair that stores configuration </a:t>
            </a:r>
          </a:p>
          <a:p>
            <a:pPr marL="685800" lvl="1" indent="-228600">
              <a:buFont typeface="+mj-lt"/>
              <a:buAutoNum type="arabicPeriod"/>
            </a:pPr>
            <a:r>
              <a:rPr lang="en-GB"/>
              <a:t>Name – Key (to retrieve this we will use $(</a:t>
            </a:r>
            <a:r>
              <a:rPr lang="en-GB" err="1"/>
              <a:t>DataLakeStorage.Name</a:t>
            </a:r>
            <a:r>
              <a:rPr lang="en-GB"/>
              <a:t>)</a:t>
            </a:r>
          </a:p>
          <a:p>
            <a:pPr marL="685800" lvl="1" indent="-228600">
              <a:buFont typeface="+mj-lt"/>
              <a:buAutoNum type="arabicPeriod"/>
            </a:pPr>
            <a:r>
              <a:rPr lang="en-GB"/>
              <a:t>Value – Value of the configuration </a:t>
            </a:r>
          </a:p>
          <a:p>
            <a:pPr marL="228600" indent="-228600">
              <a:buFont typeface="+mj-lt"/>
              <a:buAutoNum type="arabicPeriod"/>
            </a:pPr>
            <a:r>
              <a:rPr lang="en-GB"/>
              <a:t>sensitive information can be locked so they are not read only</a:t>
            </a:r>
          </a:p>
          <a:p>
            <a:pPr marL="228600" indent="-228600">
              <a:buFont typeface="+mj-lt"/>
              <a:buAutoNum type="arabicPeriod"/>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6649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Variable Groups – it’s a set of Variables grouped together (same as variables but the are defined outside of the pipeline and then linked to the pipeline)</a:t>
            </a:r>
          </a:p>
          <a:p>
            <a:r>
              <a:rPr lang="en-GB"/>
              <a:t>Use Variable groups per environment</a:t>
            </a:r>
          </a:p>
          <a:p>
            <a:r>
              <a:rPr lang="en-GB"/>
              <a:t>There could be one to many relationship (many of variable groups can be linked with the same pipeline)</a:t>
            </a:r>
          </a:p>
          <a:p>
            <a:r>
              <a:rPr lang="en-GB"/>
              <a:t>Using variables in build stage is not that common (as this stage should be agnostic of environments)</a:t>
            </a:r>
          </a:p>
          <a:p>
            <a:r>
              <a:rPr lang="en-GB"/>
              <a:t>Variables groups are mostly used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2964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 need to happen in two places When Variables are define on the multistage pipelines</a:t>
            </a:r>
          </a:p>
          <a:p>
            <a:r>
              <a:rPr lang="en-GB" dirty="0"/>
              <a:t>When Stage is invoked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52355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Variable Groups – it’s a set of Variables grouped together (same as variables but the are defined outside of the pipeline and then linked to the pipeline)</a:t>
            </a:r>
          </a:p>
          <a:p>
            <a:r>
              <a:rPr lang="en-GB"/>
              <a:t>Use Variable groups per environment</a:t>
            </a:r>
          </a:p>
          <a:p>
            <a:r>
              <a:rPr lang="en-GB"/>
              <a:t>There could be one to many relationship (many of variable groups can be linked with the same pipeline)</a:t>
            </a:r>
          </a:p>
          <a:p>
            <a:r>
              <a:rPr lang="en-GB"/>
              <a:t>Variable are saved in the JSON (after importing pipeline Variable connections are broken) and need to be fixed as Pipelines does not use name but id for linkage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86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40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36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884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Location – default location is based on the closest azure regions (can be modified by organisation owner within allowed regions)</a:t>
            </a:r>
          </a:p>
          <a:p>
            <a:r>
              <a:rPr lang="en-GB" dirty="0"/>
              <a:t>Projects – project management</a:t>
            </a:r>
          </a:p>
          <a:p>
            <a:r>
              <a:rPr lang="en-GB" dirty="0"/>
              <a:t>Users – adding/removing users and configuration what license it uses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165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6D6D6-6891-4296-AB7D-F55A24D2EE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58000" y="3018958"/>
            <a:ext cx="3276000" cy="820083"/>
          </a:xfrm>
          <a:prstGeom prst="rect">
            <a:avLst/>
          </a:prstGeom>
        </p:spPr>
      </p:pic>
    </p:spTree>
    <p:extLst>
      <p:ext uri="{BB962C8B-B14F-4D97-AF65-F5344CB8AC3E}">
        <p14:creationId xmlns:p14="http://schemas.microsoft.com/office/powerpoint/2010/main" val="295203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5721F1-963B-2349-8BC7-E7480791D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71219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CC04B-224E-5C45-A0AD-6C9A5BAB11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468367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FC6270-F38B-ED49-AF3E-A8A4B4E85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819420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F4F04-A260-634C-B5AD-1D2175FA0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543385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42BA7CD7-8197-0541-AB53-F3711CE9F2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651817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209DF-162F-2C4C-BFEF-152ADF15E1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9670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05E612-EC51-9D46-87D9-466A9EFC4D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883302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2050" name="Picture 2" descr="Image result for prs for music">
            <a:extLst>
              <a:ext uri="{FF2B5EF4-FFF2-40B4-BE49-F238E27FC236}">
                <a16:creationId xmlns:a16="http://schemas.microsoft.com/office/drawing/2014/main" id="{3A3B30AA-69B1-42CB-ACD8-98FEE71CD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0" y="60960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Holder 2"/>
          <p:cNvSpPr>
            <a:spLocks noGrp="1"/>
          </p:cNvSpPr>
          <p:nvPr>
            <p:ph type="ctrTitle"/>
          </p:nvPr>
        </p:nvSpPr>
        <p:spPr>
          <a:xfrm>
            <a:off x="914876" y="2125980"/>
            <a:ext cx="10368598"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9FF400D-C4A0-4D2C-BD1A-8606CC26A7C5}" type="datetime1">
              <a:rPr lang="en-US" smtClean="0"/>
              <a:t>2/28/2022</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dirty="0"/>
              <a:t>Azure DevOps</a:t>
            </a:r>
            <a:r>
              <a:rPr dirty="0"/>
              <a:t> |</a:t>
            </a:r>
            <a:r>
              <a:rPr spc="229" dirty="0"/>
              <a:t> </a:t>
            </a:r>
            <a:fld id="{81D60167-4931-47E6-BA6A-407CBD079E47}" type="slidenum">
              <a:rPr dirty="0"/>
              <a:t>‹#›</a:t>
            </a:fld>
            <a:endParaRPr dirty="0"/>
          </a:p>
        </p:txBody>
      </p:sp>
    </p:spTree>
    <p:extLst>
      <p:ext uri="{BB962C8B-B14F-4D97-AF65-F5344CB8AC3E}">
        <p14:creationId xmlns:p14="http://schemas.microsoft.com/office/powerpoint/2010/main" val="544939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F2D861D-ECBD-4F2A-889C-1926DB1DD3BD}" type="datetime1">
              <a:rPr lang="en-US" smtClean="0"/>
              <a:t>2/28/2022</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dirty="0"/>
              <a:t>Azure DevOps</a:t>
            </a:r>
            <a:r>
              <a:rPr dirty="0"/>
              <a:t> |</a:t>
            </a:r>
            <a:r>
              <a:rPr spc="229" dirty="0"/>
              <a:t> </a:t>
            </a:r>
            <a:fld id="{81D60167-4931-47E6-BA6A-407CBD079E47}" type="slidenum">
              <a:rPr dirty="0"/>
              <a:t>‹#›</a:t>
            </a:fld>
            <a:endParaRPr dirty="0"/>
          </a:p>
        </p:txBody>
      </p:sp>
    </p:spTree>
    <p:extLst>
      <p:ext uri="{BB962C8B-B14F-4D97-AF65-F5344CB8AC3E}">
        <p14:creationId xmlns:p14="http://schemas.microsoft.com/office/powerpoint/2010/main" val="3526323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5FBED3BF-00EA-4010-A300-607195FF6999}" type="datetime1">
              <a:rPr lang="en-US" smtClean="0"/>
              <a:t>2/28/2022</a:t>
            </a:fld>
            <a:endParaRPr lang="en-US"/>
          </a:p>
        </p:txBody>
      </p:sp>
      <p:sp>
        <p:nvSpPr>
          <p:cNvPr id="7" name="Holder 7"/>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dirty="0"/>
              <a:t>Azure DevOps</a:t>
            </a:r>
            <a:r>
              <a:rPr dirty="0"/>
              <a:t> |</a:t>
            </a:r>
            <a:r>
              <a:rPr spc="229" dirty="0"/>
              <a:t> </a:t>
            </a:r>
            <a:fld id="{81D60167-4931-47E6-BA6A-407CBD079E47}" type="slidenum">
              <a:rPr dirty="0"/>
              <a:t>‹#›</a:t>
            </a:fld>
            <a:endParaRPr dirty="0"/>
          </a:p>
        </p:txBody>
      </p:sp>
    </p:spTree>
    <p:extLst>
      <p:ext uri="{BB962C8B-B14F-4D97-AF65-F5344CB8AC3E}">
        <p14:creationId xmlns:p14="http://schemas.microsoft.com/office/powerpoint/2010/main" val="4036097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52289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3B1B0D8-C448-4C63-B005-A8315EE09451}" type="datetime1">
              <a:rPr lang="en-US" smtClean="0"/>
              <a:t>2/28/2022</a:t>
            </a:fld>
            <a:endParaRPr lang="en-US"/>
          </a:p>
        </p:txBody>
      </p:sp>
      <p:sp>
        <p:nvSpPr>
          <p:cNvPr id="5" name="Holder 5"/>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dirty="0"/>
              <a:t>Azure DevOps</a:t>
            </a:r>
            <a:r>
              <a:rPr dirty="0"/>
              <a:t> |</a:t>
            </a:r>
            <a:r>
              <a:rPr spc="229" dirty="0"/>
              <a:t> </a:t>
            </a:r>
            <a:fld id="{81D60167-4931-47E6-BA6A-407CBD079E47}" type="slidenum">
              <a:rPr dirty="0"/>
              <a:t>‹#›</a:t>
            </a:fld>
            <a:endParaRPr dirty="0"/>
          </a:p>
        </p:txBody>
      </p:sp>
    </p:spTree>
    <p:extLst>
      <p:ext uri="{BB962C8B-B14F-4D97-AF65-F5344CB8AC3E}">
        <p14:creationId xmlns:p14="http://schemas.microsoft.com/office/powerpoint/2010/main" val="3722929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0B010E8-A1D7-4D40-A3F3-5096EDD8BD2C}" type="datetime1">
              <a:rPr lang="en-US" smtClean="0"/>
              <a:t>2/28/2022</a:t>
            </a:fld>
            <a:endParaRPr lang="en-US"/>
          </a:p>
        </p:txBody>
      </p:sp>
      <p:sp>
        <p:nvSpPr>
          <p:cNvPr id="4" name="Holder 4"/>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dirty="0"/>
              <a:t>Azure DevOps</a:t>
            </a:r>
            <a:r>
              <a:rPr dirty="0"/>
              <a:t> |</a:t>
            </a:r>
            <a:r>
              <a:rPr spc="229" dirty="0"/>
              <a:t> </a:t>
            </a:r>
            <a:fld id="{81D60167-4931-47E6-BA6A-407CBD079E47}" type="slidenum">
              <a:rPr dirty="0"/>
              <a:t>‹#›</a:t>
            </a:fld>
            <a:endParaRPr dirty="0"/>
          </a:p>
        </p:txBody>
      </p:sp>
    </p:spTree>
    <p:extLst>
      <p:ext uri="{BB962C8B-B14F-4D97-AF65-F5344CB8AC3E}">
        <p14:creationId xmlns:p14="http://schemas.microsoft.com/office/powerpoint/2010/main" val="1699983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4358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131445" y="1524000"/>
            <a:ext cx="3679555" cy="574039"/>
          </a:xfrm>
        </p:spPr>
        <p:txBody>
          <a:bodyPr lIns="0" tIns="0" rIns="0" bIns="0"/>
          <a:lstStyle>
            <a:lvl1pPr>
              <a:defRPr sz="36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8130872" y="2298625"/>
            <a:ext cx="3679555"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130872" y="3048000"/>
            <a:ext cx="3679555"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a:extLst>
              <a:ext uri="{FF2B5EF4-FFF2-40B4-BE49-F238E27FC236}">
                <a16:creationId xmlns:a16="http://schemas.microsoft.com/office/drawing/2014/main" id="{568DFC91-31AF-2249-9E5C-A0A3888E8D17}"/>
              </a:ext>
            </a:extLst>
          </p:cNvPr>
          <p:cNvGrpSpPr/>
          <p:nvPr userDrawn="1"/>
        </p:nvGrpSpPr>
        <p:grpSpPr>
          <a:xfrm>
            <a:off x="7343775" y="-5856"/>
            <a:ext cx="685364" cy="596444"/>
            <a:chOff x="9842956" y="63480"/>
            <a:chExt cx="685364" cy="596444"/>
          </a:xfrm>
        </p:grpSpPr>
        <p:sp>
          <p:nvSpPr>
            <p:cNvPr id="27" name="Rectangle 26">
              <a:extLst>
                <a:ext uri="{FF2B5EF4-FFF2-40B4-BE49-F238E27FC236}">
                  <a16:creationId xmlns:a16="http://schemas.microsoft.com/office/drawing/2014/main" id="{5DD3F602-7E9A-3B46-895E-90038618121C}"/>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C62018-E40D-8044-A670-9F1C2D5D5B76}"/>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FEB03D-1170-C040-87E1-347B08465603}"/>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0" y="590550"/>
            <a:ext cx="7343775" cy="5353050"/>
          </a:xfrm>
        </p:spPr>
        <p:txBody>
          <a:bodyPr/>
          <a:lstStyle/>
          <a:p>
            <a:r>
              <a:rPr lang="en-US"/>
              <a:t>Click icon to add media</a:t>
            </a:r>
          </a:p>
        </p:txBody>
      </p:sp>
    </p:spTree>
    <p:extLst>
      <p:ext uri="{BB962C8B-B14F-4D97-AF65-F5344CB8AC3E}">
        <p14:creationId xmlns:p14="http://schemas.microsoft.com/office/powerpoint/2010/main" val="1212027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4"/>
              </a:gs>
              <a:gs pos="26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856882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196638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5216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54812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77121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0566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740336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bg1"/>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67941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77803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4.png"/><Relationship Id="rId5" Type="http://schemas.openxmlformats.org/officeDocument/2006/relationships/slideLayout" Target="../slideLayouts/slideLayout6.xml"/><Relationship Id="rId10" Type="http://schemas.openxmlformats.org/officeDocument/2006/relationships/image" Target="../media/image3.jpe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3.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2.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11.png"/><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theme" Target="../theme/theme4.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A8569-A983-4441-92AD-FE2D34D9F4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8B1F08-BE39-49B9-956F-9A15A01F6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0FDFB5-BF00-4EE6-8F0C-D0915F6E77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6A7EC-A3C2-432E-9952-7AFF46A629E8}" type="datetime1">
              <a:rPr lang="en-US" smtClean="0"/>
              <a:t>2/28/2022</a:t>
            </a:fld>
            <a:endParaRPr lang="en-GB"/>
          </a:p>
        </p:txBody>
      </p:sp>
      <p:sp>
        <p:nvSpPr>
          <p:cNvPr id="5" name="Footer Placeholder 4">
            <a:extLst>
              <a:ext uri="{FF2B5EF4-FFF2-40B4-BE49-F238E27FC236}">
                <a16:creationId xmlns:a16="http://schemas.microsoft.com/office/drawing/2014/main" id="{4C69B063-C331-47E3-B660-AC5B40681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8F9C009-EC04-49AE-B2F7-68D98D69F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51AAB-4F81-4A67-AFD8-EB00FA239FB7}" type="slidenum">
              <a:rPr lang="en-GB" smtClean="0"/>
              <a:t>‹#›</a:t>
            </a:fld>
            <a:endParaRPr lang="en-GB"/>
          </a:p>
        </p:txBody>
      </p:sp>
    </p:spTree>
    <p:extLst>
      <p:ext uri="{BB962C8B-B14F-4D97-AF65-F5344CB8AC3E}">
        <p14:creationId xmlns:p14="http://schemas.microsoft.com/office/powerpoint/2010/main" val="3023923012"/>
      </p:ext>
    </p:extLst>
  </p:cSld>
  <p:clrMap bg1="lt1" tx1="dk1" bg2="lt2" tx2="dk2" accent1="accent1" accent2="accent2" accent3="accent3" accent4="accent4" accent5="accent5" accent6="accent6" hlink="hlink" folHlink="folHlink"/>
  <p:sldLayoutIdLst>
    <p:sldLayoutId id="214748372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70784-BF5D-A341-9B12-D6690EF2F84E}"/>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pic>
        <p:nvPicPr>
          <p:cNvPr id="11" name="Picture 10">
            <a:extLst>
              <a:ext uri="{FF2B5EF4-FFF2-40B4-BE49-F238E27FC236}">
                <a16:creationId xmlns:a16="http://schemas.microsoft.com/office/drawing/2014/main" id="{986AB383-3913-6540-A532-88273C816D18}"/>
              </a:ext>
              <a:ext uri="{C183D7F6-B498-43B3-948B-1728B52AA6E4}">
                <adec:decorative xmlns:adec="http://schemas.microsoft.com/office/drawing/2017/decorative" val="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714874" y="1600200"/>
            <a:ext cx="2762252" cy="690563"/>
          </a:xfrm>
          <a:prstGeom prst="rect">
            <a:avLst/>
          </a:prstGeom>
        </p:spPr>
      </p:pic>
    </p:spTree>
    <p:extLst>
      <p:ext uri="{BB962C8B-B14F-4D97-AF65-F5344CB8AC3E}">
        <p14:creationId xmlns:p14="http://schemas.microsoft.com/office/powerpoint/2010/main" val="16120029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734" r:id="rId8"/>
  </p:sldLayoutIdLst>
  <p:hf hdr="0" ftr="0" dt="0"/>
  <p:txStyles>
    <p:titleStyle>
      <a:lvl1pPr algn="ctr" defTabSz="914400" rtl="0" eaLnBrk="1" latinLnBrk="0" hangingPunct="1">
        <a:lnSpc>
          <a:spcPct val="90000"/>
        </a:lnSpc>
        <a:spcBef>
          <a:spcPct val="0"/>
        </a:spcBef>
        <a:buNone/>
        <a:defRPr sz="4400" b="1" i="0"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4E3D9-9257-4248-B588-B6875FD1BF23}"/>
              </a:ext>
              <a:ext uri="{C183D7F6-B498-43B3-948B-1728B52AA6E4}">
                <adec:decorative xmlns:adec="http://schemas.microsoft.com/office/drawing/2017/decorative" val="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8820" y="5923865"/>
            <a:ext cx="1524000" cy="381000"/>
          </a:xfrm>
          <a:prstGeom prst="rect">
            <a:avLst/>
          </a:prstGeom>
        </p:spPr>
      </p:pic>
      <p:sp>
        <p:nvSpPr>
          <p:cNvPr id="9" name="TextBox 8">
            <a:extLst>
              <a:ext uri="{FF2B5EF4-FFF2-40B4-BE49-F238E27FC236}">
                <a16:creationId xmlns:a16="http://schemas.microsoft.com/office/drawing/2014/main" id="{93C53F47-C4A0-4E47-8A48-3B45CC5431ED}"/>
              </a:ext>
            </a:extLst>
          </p:cNvPr>
          <p:cNvSpPr txBox="1"/>
          <p:nvPr userDrawn="1"/>
        </p:nvSpPr>
        <p:spPr>
          <a:xfrm>
            <a:off x="2743200" y="5791200"/>
            <a:ext cx="7543800" cy="646331"/>
          </a:xfrm>
          <a:prstGeom prst="rect">
            <a:avLst/>
          </a:prstGeom>
          <a:noFill/>
        </p:spPr>
        <p:txBody>
          <a:bodyPr wrap="square" rtlCol="0">
            <a:spAutoFit/>
          </a:bodyPr>
          <a:lstStyle/>
          <a:p>
            <a:r>
              <a:rPr lang="en-GB" sz="1200" b="1" i="0" kern="1200">
                <a:solidFill>
                  <a:schemeClr val="accent1"/>
                </a:solidFill>
                <a:effectLst/>
                <a:latin typeface="Ubuntu" panose="020B0504030602030204" pitchFamily="34" charset="0"/>
                <a:ea typeface="+mn-ea"/>
                <a:cs typeface="+mn-cs"/>
              </a:rPr>
              <a:t>London:</a:t>
            </a:r>
            <a:r>
              <a:rPr lang="en-GB" sz="1200" b="0" i="0" kern="1200">
                <a:solidFill>
                  <a:schemeClr val="accent1"/>
                </a:solidFill>
                <a:effectLst/>
                <a:latin typeface="Ubuntu" panose="020B0504030602030204" pitchFamily="34" charset="0"/>
                <a:ea typeface="+mn-ea"/>
                <a:cs typeface="+mn-cs"/>
              </a:rPr>
              <a:t>	8 Boundary Row, London SE1 8HP </a:t>
            </a:r>
          </a:p>
          <a:p>
            <a:r>
              <a:rPr lang="en-GB" sz="1200" b="1" i="0" kern="1200">
                <a:solidFill>
                  <a:schemeClr val="accent1"/>
                </a:solidFill>
                <a:effectLst/>
                <a:latin typeface="Ubuntu" panose="020B0504030602030204" pitchFamily="34" charset="0"/>
                <a:ea typeface="+mn-ea"/>
                <a:cs typeface="+mn-cs"/>
              </a:rPr>
              <a:t>Farnham: </a:t>
            </a:r>
            <a:r>
              <a:rPr lang="en-GB" sz="1200" b="0" i="0" kern="1200">
                <a:solidFill>
                  <a:schemeClr val="accent1"/>
                </a:solidFill>
                <a:effectLst/>
                <a:latin typeface="Ubuntu" panose="020B0504030602030204" pitchFamily="34" charset="0"/>
                <a:ea typeface="+mn-ea"/>
                <a:cs typeface="+mn-cs"/>
              </a:rPr>
              <a:t>	Broadmede House, Farnham Business Park, Weydon Lane , Farnham, Surrey, GU9 8QT</a:t>
            </a:r>
          </a:p>
          <a:p>
            <a:r>
              <a:rPr lang="en-GB" sz="1200" b="1" i="0" kern="1200">
                <a:solidFill>
                  <a:schemeClr val="accent1"/>
                </a:solidFill>
                <a:effectLst/>
                <a:latin typeface="Ubuntu" panose="020B0504030602030204" pitchFamily="34" charset="0"/>
                <a:ea typeface="+mn-ea"/>
                <a:cs typeface="+mn-cs"/>
              </a:rPr>
              <a:t>Bulgaria: </a:t>
            </a:r>
            <a:r>
              <a:rPr lang="en-GB" sz="1200" b="0" i="0" kern="1200">
                <a:solidFill>
                  <a:schemeClr val="accent1"/>
                </a:solidFill>
                <a:effectLst/>
                <a:latin typeface="Ubuntu" panose="020B0504030602030204" pitchFamily="34" charset="0"/>
                <a:ea typeface="+mn-ea"/>
                <a:cs typeface="+mn-cs"/>
              </a:rPr>
              <a:t>	Krum Popov 56-58 Str, Sofia, 1421, Bulgaria</a:t>
            </a:r>
          </a:p>
        </p:txBody>
      </p:sp>
      <p:sp>
        <p:nvSpPr>
          <p:cNvPr id="10" name="TextBox 9">
            <a:extLst>
              <a:ext uri="{FF2B5EF4-FFF2-40B4-BE49-F238E27FC236}">
                <a16:creationId xmlns:a16="http://schemas.microsoft.com/office/drawing/2014/main" id="{13312CF2-FBE2-C34F-AB20-AAE14B8A9062}"/>
              </a:ext>
            </a:extLst>
          </p:cNvPr>
          <p:cNvSpPr txBox="1"/>
          <p:nvPr userDrawn="1"/>
        </p:nvSpPr>
        <p:spPr>
          <a:xfrm>
            <a:off x="10127091" y="5946419"/>
            <a:ext cx="1371600" cy="369332"/>
          </a:xfrm>
          <a:prstGeom prst="rect">
            <a:avLst/>
          </a:prstGeom>
          <a:noFill/>
        </p:spPr>
        <p:txBody>
          <a:bodyPr wrap="square" rtlCol="0">
            <a:spAutoFit/>
          </a:bodyPr>
          <a:lstStyle/>
          <a:p>
            <a:pPr algn="r"/>
            <a:r>
              <a:rPr lang="en-US" b="1"/>
              <a:t>adatis.co.uk</a:t>
            </a:r>
          </a:p>
        </p:txBody>
      </p:sp>
      <p:sp>
        <p:nvSpPr>
          <p:cNvPr id="15" name="Title Placeholder 1">
            <a:extLst>
              <a:ext uri="{FF2B5EF4-FFF2-40B4-BE49-F238E27FC236}">
                <a16:creationId xmlns:a16="http://schemas.microsoft.com/office/drawing/2014/main" id="{8FEB4178-48A7-B54E-AE34-B925092FC9B0}"/>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70958855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hf hdr="0" ftr="0" dt="0"/>
  <p:txStyles>
    <p:titleStyle>
      <a:lvl1pPr algn="ctr" defTabSz="914400" rtl="0" eaLnBrk="1" latinLnBrk="0" hangingPunct="1">
        <a:lnSpc>
          <a:spcPct val="90000"/>
        </a:lnSpc>
        <a:spcBef>
          <a:spcPct val="0"/>
        </a:spcBef>
        <a:buNone/>
        <a:defRPr sz="4400" b="1"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68800" y="6139390"/>
            <a:ext cx="4424680" cy="718820"/>
          </a:xfrm>
          <a:custGeom>
            <a:avLst/>
            <a:gdLst/>
            <a:ahLst/>
            <a:cxnLst/>
            <a:rect l="l" t="t" r="r" b="b"/>
            <a:pathLst>
              <a:path w="4424680" h="718820">
                <a:moveTo>
                  <a:pt x="4424392" y="0"/>
                </a:moveTo>
                <a:lnTo>
                  <a:pt x="0" y="0"/>
                </a:lnTo>
                <a:lnTo>
                  <a:pt x="0" y="718609"/>
                </a:lnTo>
                <a:lnTo>
                  <a:pt x="4424392" y="718609"/>
                </a:lnTo>
                <a:lnTo>
                  <a:pt x="4424392" y="0"/>
                </a:lnTo>
                <a:close/>
              </a:path>
            </a:pathLst>
          </a:custGeom>
          <a:solidFill>
            <a:srgbClr val="14355B"/>
          </a:solidFill>
        </p:spPr>
        <p:txBody>
          <a:bodyPr wrap="square" lIns="0" tIns="0" rIns="0" bIns="0" rtlCol="0"/>
          <a:lstStyle/>
          <a:p>
            <a:endParaRPr/>
          </a:p>
        </p:txBody>
      </p:sp>
      <p:sp>
        <p:nvSpPr>
          <p:cNvPr id="17" name="bk object 17"/>
          <p:cNvSpPr/>
          <p:nvPr/>
        </p:nvSpPr>
        <p:spPr>
          <a:xfrm>
            <a:off x="7768805" y="6146482"/>
            <a:ext cx="4424388" cy="711517"/>
          </a:xfrm>
          <a:prstGeom prst="rect">
            <a:avLst/>
          </a:prstGeom>
          <a:blipFill>
            <a:blip r:embed="rId11" cstate="print"/>
            <a:stretch>
              <a:fillRect/>
            </a:stretch>
          </a:blipFill>
        </p:spPr>
        <p:txBody>
          <a:bodyPr wrap="square" lIns="0" tIns="0" rIns="0" bIns="0" rtlCol="0"/>
          <a:lstStyle/>
          <a:p>
            <a:endParaRPr/>
          </a:p>
        </p:txBody>
      </p:sp>
      <p:sp>
        <p:nvSpPr>
          <p:cNvPr id="18" name="bk object 18"/>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14355B"/>
          </a:solidFill>
        </p:spPr>
        <p:txBody>
          <a:bodyPr wrap="square" lIns="0" tIns="0" rIns="0" bIns="0" rtlCol="0"/>
          <a:lstStyle/>
          <a:p>
            <a:endParaRPr/>
          </a:p>
        </p:txBody>
      </p:sp>
      <p:sp>
        <p:nvSpPr>
          <p:cNvPr id="19" name="bk object 19"/>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83C442"/>
          </a:solidFill>
        </p:spPr>
        <p:txBody>
          <a:bodyPr wrap="square" lIns="0" tIns="0" rIns="0" bIns="0" rtlCol="0"/>
          <a:lstStyle/>
          <a:p>
            <a:endParaRPr/>
          </a:p>
        </p:txBody>
      </p:sp>
      <p:sp>
        <p:nvSpPr>
          <p:cNvPr id="20" name="bk object 20"/>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83C442"/>
          </a:solidFill>
        </p:spPr>
        <p:txBody>
          <a:bodyPr wrap="square" lIns="0" tIns="0" rIns="0" bIns="0" rtlCol="0"/>
          <a:lstStyle/>
          <a:p>
            <a:endParaRPr/>
          </a:p>
        </p:txBody>
      </p:sp>
      <p:sp>
        <p:nvSpPr>
          <p:cNvPr id="21" name="bk object 21"/>
          <p:cNvSpPr/>
          <p:nvPr/>
        </p:nvSpPr>
        <p:spPr>
          <a:xfrm>
            <a:off x="1055777" y="6437781"/>
            <a:ext cx="125476" cy="169722"/>
          </a:xfrm>
          <a:prstGeom prst="rect">
            <a:avLst/>
          </a:prstGeom>
          <a:blipFill>
            <a:blip r:embed="rId12" cstate="print"/>
            <a:stretch>
              <a:fillRect/>
            </a:stretch>
          </a:blipFill>
        </p:spPr>
        <p:txBody>
          <a:bodyPr wrap="square" lIns="0" tIns="0" rIns="0" bIns="0" rtlCol="0"/>
          <a:lstStyle/>
          <a:p>
            <a:endParaRPr/>
          </a:p>
        </p:txBody>
      </p:sp>
      <p:sp>
        <p:nvSpPr>
          <p:cNvPr id="22" name="bk object 22"/>
          <p:cNvSpPr/>
          <p:nvPr/>
        </p:nvSpPr>
        <p:spPr>
          <a:xfrm>
            <a:off x="1204494" y="6361969"/>
            <a:ext cx="141909" cy="245846"/>
          </a:xfrm>
          <a:prstGeom prst="rect">
            <a:avLst/>
          </a:prstGeom>
          <a:blipFill>
            <a:blip r:embed="rId13" cstate="print"/>
            <a:stretch>
              <a:fillRect/>
            </a:stretch>
          </a:blipFill>
        </p:spPr>
        <p:txBody>
          <a:bodyPr wrap="square" lIns="0" tIns="0" rIns="0" bIns="0" rtlCol="0"/>
          <a:lstStyle/>
          <a:p>
            <a:endParaRPr/>
          </a:p>
        </p:txBody>
      </p:sp>
      <p:sp>
        <p:nvSpPr>
          <p:cNvPr id="23" name="bk object 23"/>
          <p:cNvSpPr/>
          <p:nvPr/>
        </p:nvSpPr>
        <p:spPr>
          <a:xfrm>
            <a:off x="1369010" y="6437781"/>
            <a:ext cx="125488" cy="169722"/>
          </a:xfrm>
          <a:prstGeom prst="rect">
            <a:avLst/>
          </a:prstGeom>
          <a:blipFill>
            <a:blip r:embed="rId14" cstate="print"/>
            <a:stretch>
              <a:fillRect/>
            </a:stretch>
          </a:blipFill>
        </p:spPr>
        <p:txBody>
          <a:bodyPr wrap="square" lIns="0" tIns="0" rIns="0" bIns="0" rtlCol="0"/>
          <a:lstStyle/>
          <a:p>
            <a:endParaRPr/>
          </a:p>
        </p:txBody>
      </p:sp>
      <p:sp>
        <p:nvSpPr>
          <p:cNvPr id="24" name="bk object 24"/>
          <p:cNvSpPr/>
          <p:nvPr/>
        </p:nvSpPr>
        <p:spPr>
          <a:xfrm>
            <a:off x="1524864" y="6374448"/>
            <a:ext cx="275137" cy="233370"/>
          </a:xfrm>
          <a:prstGeom prst="rect">
            <a:avLst/>
          </a:prstGeom>
          <a:blipFill>
            <a:blip r:embed="rId15" cstate="print"/>
            <a:stretch>
              <a:fillRect/>
            </a:stretch>
          </a:blipFill>
        </p:spPr>
        <p:txBody>
          <a:bodyPr wrap="square" lIns="0" tIns="0" rIns="0" bIns="0" rtlCol="0"/>
          <a:lstStyle/>
          <a:p>
            <a:endParaRPr/>
          </a:p>
        </p:txBody>
      </p:sp>
      <p:sp>
        <p:nvSpPr>
          <p:cNvPr id="2" name="Holder 2"/>
          <p:cNvSpPr>
            <a:spLocks noGrp="1"/>
          </p:cNvSpPr>
          <p:nvPr>
            <p:ph type="title"/>
          </p:nvPr>
        </p:nvSpPr>
        <p:spPr>
          <a:xfrm>
            <a:off x="3389422" y="1480215"/>
            <a:ext cx="5419505" cy="574039"/>
          </a:xfrm>
          <a:prstGeom prst="rect">
            <a:avLst/>
          </a:prstGeom>
        </p:spPr>
        <p:txBody>
          <a:bodyPr wrap="square" lIns="0" tIns="0" rIns="0" bIns="0">
            <a:spAutoFit/>
          </a:bodyPr>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a:xfrm>
            <a:off x="609917" y="1577340"/>
            <a:ext cx="10978515"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7439" y="6377940"/>
            <a:ext cx="3903472"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BF26B2B4-345A-4F75-9A23-3B54A6D38674}" type="datetime1">
              <a:rPr lang="en-US" smtClean="0"/>
              <a:t>2/28/2022</a:t>
            </a:fld>
            <a:endParaRPr lang="en-US"/>
          </a:p>
        </p:txBody>
      </p:sp>
      <p:sp>
        <p:nvSpPr>
          <p:cNvPr id="6" name="Holder 6"/>
          <p:cNvSpPr>
            <a:spLocks noGrp="1"/>
          </p:cNvSpPr>
          <p:nvPr>
            <p:ph type="sldNum" sz="quarter" idx="7"/>
          </p:nvPr>
        </p:nvSpPr>
        <p:spPr>
          <a:xfrm>
            <a:off x="9695875" y="6388576"/>
            <a:ext cx="1802765" cy="215444"/>
          </a:xfrm>
          <a:prstGeom prst="rect">
            <a:avLst/>
          </a:prstGeom>
        </p:spPr>
        <p:txBody>
          <a:bodyPr wrap="square" lIns="0" tIns="0" rIns="0" bIns="0">
            <a:spAutoFit/>
          </a:bodyPr>
          <a:lstStyle>
            <a:lvl1pPr>
              <a:defRPr sz="1400" b="0" i="0">
                <a:solidFill>
                  <a:schemeClr val="bg1"/>
                </a:solidFill>
                <a:latin typeface="Ubuntu"/>
                <a:cs typeface="Ubuntu"/>
              </a:defRPr>
            </a:lvl1pPr>
          </a:lstStyle>
          <a:p>
            <a:pPr marL="12700">
              <a:lnSpc>
                <a:spcPct val="100000"/>
              </a:lnSpc>
              <a:spcBef>
                <a:spcPts val="5"/>
              </a:spcBef>
            </a:pPr>
            <a:r>
              <a:rPr lang="en-GB" dirty="0"/>
              <a:t>Azure DevOps</a:t>
            </a:r>
            <a:r>
              <a:rPr dirty="0"/>
              <a:t> |</a:t>
            </a:r>
            <a:r>
              <a:rPr spc="229" dirty="0"/>
              <a:t> </a:t>
            </a:r>
            <a:fld id="{81D60167-4931-47E6-BA6A-407CBD079E47}" type="slidenum">
              <a:rPr dirty="0"/>
              <a:t>‹#›</a:t>
            </a:fld>
            <a:endParaRPr dirty="0"/>
          </a:p>
        </p:txBody>
      </p:sp>
    </p:spTree>
    <p:extLst>
      <p:ext uri="{BB962C8B-B14F-4D97-AF65-F5344CB8AC3E}">
        <p14:creationId xmlns:p14="http://schemas.microsoft.com/office/powerpoint/2010/main" val="146182222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gb/azure/devops/user-guide/what-is-azure-devops?view=azure-devops"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8.xml"/><Relationship Id="rId5" Type="http://schemas.openxmlformats.org/officeDocument/2006/relationships/image" Target="../media/image61.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73.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1A90BA3-E157-7848-85A3-CFF3C12A2A6C}"/>
              </a:ext>
            </a:extLst>
          </p:cNvPr>
          <p:cNvSpPr>
            <a:spLocks noGrp="1"/>
          </p:cNvSpPr>
          <p:nvPr>
            <p:ph type="subTitle" idx="1"/>
          </p:nvPr>
        </p:nvSpPr>
        <p:spPr/>
        <p:txBody>
          <a:bodyPr/>
          <a:lstStyle/>
          <a:p>
            <a:r>
              <a:rPr lang="en-US"/>
              <a:t>Azure Training</a:t>
            </a:r>
          </a:p>
        </p:txBody>
      </p:sp>
      <p:sp>
        <p:nvSpPr>
          <p:cNvPr id="3" name="Title 2">
            <a:extLst>
              <a:ext uri="{FF2B5EF4-FFF2-40B4-BE49-F238E27FC236}">
                <a16:creationId xmlns:a16="http://schemas.microsoft.com/office/drawing/2014/main" id="{F40D5F0A-64CC-7D49-B560-74B0E4893341}"/>
              </a:ext>
            </a:extLst>
          </p:cNvPr>
          <p:cNvSpPr>
            <a:spLocks noGrp="1"/>
          </p:cNvSpPr>
          <p:nvPr>
            <p:ph type="title"/>
          </p:nvPr>
        </p:nvSpPr>
        <p:spPr/>
        <p:txBody>
          <a:bodyPr>
            <a:normAutofit/>
          </a:bodyPr>
          <a:lstStyle/>
          <a:p>
            <a:r>
              <a:rPr lang="en-GB"/>
              <a:t>Introduction to Microsoft Azure DevOps</a:t>
            </a:r>
            <a:endParaRPr lang="en-US"/>
          </a:p>
        </p:txBody>
      </p:sp>
    </p:spTree>
    <p:extLst>
      <p:ext uri="{BB962C8B-B14F-4D97-AF65-F5344CB8AC3E}">
        <p14:creationId xmlns:p14="http://schemas.microsoft.com/office/powerpoint/2010/main" val="2798115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FC54E34-84D7-4D6C-9AE1-8A7B3B429ED2}"/>
              </a:ext>
            </a:extLst>
          </p:cNvPr>
          <p:cNvSpPr/>
          <p:nvPr/>
        </p:nvSpPr>
        <p:spPr>
          <a:xfrm>
            <a:off x="7387389" y="5143500"/>
            <a:ext cx="4804611" cy="171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Overview</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623392" y="896030"/>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DevOps Organisation - Settings</a:t>
            </a:r>
          </a:p>
        </p:txBody>
      </p:sp>
      <p:pic>
        <p:nvPicPr>
          <p:cNvPr id="19" name="Picture 18">
            <a:extLst>
              <a:ext uri="{FF2B5EF4-FFF2-40B4-BE49-F238E27FC236}">
                <a16:creationId xmlns:a16="http://schemas.microsoft.com/office/drawing/2014/main" id="{C74F623E-5BDC-4E25-8A47-5C6277EF1726}"/>
              </a:ext>
            </a:extLst>
          </p:cNvPr>
          <p:cNvPicPr>
            <a:picLocks noChangeAspect="1"/>
          </p:cNvPicPr>
          <p:nvPr/>
        </p:nvPicPr>
        <p:blipFill>
          <a:blip r:embed="rId3"/>
          <a:stretch>
            <a:fillRect/>
          </a:stretch>
        </p:blipFill>
        <p:spPr>
          <a:xfrm>
            <a:off x="708981" y="1524407"/>
            <a:ext cx="8339347" cy="4595698"/>
          </a:xfrm>
          <a:prstGeom prst="rect">
            <a:avLst/>
          </a:prstGeom>
        </p:spPr>
      </p:pic>
      <p:sp>
        <p:nvSpPr>
          <p:cNvPr id="16" name="Rectangle 15">
            <a:extLst>
              <a:ext uri="{FF2B5EF4-FFF2-40B4-BE49-F238E27FC236}">
                <a16:creationId xmlns:a16="http://schemas.microsoft.com/office/drawing/2014/main" id="{7B5A6C5F-B06A-4859-AF5A-3D0D4BAA8046}"/>
              </a:ext>
            </a:extLst>
          </p:cNvPr>
          <p:cNvSpPr/>
          <p:nvPr/>
        </p:nvSpPr>
        <p:spPr>
          <a:xfrm>
            <a:off x="2279576" y="2583791"/>
            <a:ext cx="2520280" cy="413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9A5EB274-265D-4FE9-AB8D-FEE1764BDAE3}"/>
              </a:ext>
            </a:extLst>
          </p:cNvPr>
          <p:cNvSpPr/>
          <p:nvPr/>
        </p:nvSpPr>
        <p:spPr>
          <a:xfrm>
            <a:off x="2270840" y="4653136"/>
            <a:ext cx="2529016" cy="413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54661B3-6DF5-41F5-9736-3A34D6FBEB0C}"/>
              </a:ext>
            </a:extLst>
          </p:cNvPr>
          <p:cNvSpPr/>
          <p:nvPr/>
        </p:nvSpPr>
        <p:spPr>
          <a:xfrm>
            <a:off x="729197" y="3140968"/>
            <a:ext cx="1334355" cy="215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C550CBA-79A4-4FB8-82AB-F2E6C78C444D}"/>
              </a:ext>
            </a:extLst>
          </p:cNvPr>
          <p:cNvSpPr/>
          <p:nvPr/>
        </p:nvSpPr>
        <p:spPr>
          <a:xfrm>
            <a:off x="730021" y="3356339"/>
            <a:ext cx="1334355" cy="215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bject 77">
            <a:extLst>
              <a:ext uri="{FF2B5EF4-FFF2-40B4-BE49-F238E27FC236}">
                <a16:creationId xmlns:a16="http://schemas.microsoft.com/office/drawing/2014/main" id="{BBE42202-D66C-4BD9-821C-6D47F98F9E01}"/>
              </a:ext>
            </a:extLst>
          </p:cNvPr>
          <p:cNvSpPr txBox="1"/>
          <p:nvPr/>
        </p:nvSpPr>
        <p:spPr>
          <a:xfrm>
            <a:off x="4835829" y="2621053"/>
            <a:ext cx="216024"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24" name="object 77">
            <a:extLst>
              <a:ext uri="{FF2B5EF4-FFF2-40B4-BE49-F238E27FC236}">
                <a16:creationId xmlns:a16="http://schemas.microsoft.com/office/drawing/2014/main" id="{94362F51-7B2B-4041-BC8D-01F99653B99A}"/>
              </a:ext>
            </a:extLst>
          </p:cNvPr>
          <p:cNvSpPr txBox="1"/>
          <p:nvPr/>
        </p:nvSpPr>
        <p:spPr>
          <a:xfrm>
            <a:off x="544493" y="3301268"/>
            <a:ext cx="216024"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4</a:t>
            </a:r>
          </a:p>
        </p:txBody>
      </p:sp>
      <p:sp>
        <p:nvSpPr>
          <p:cNvPr id="25" name="object 77">
            <a:extLst>
              <a:ext uri="{FF2B5EF4-FFF2-40B4-BE49-F238E27FC236}">
                <a16:creationId xmlns:a16="http://schemas.microsoft.com/office/drawing/2014/main" id="{CE9BF0FC-BE52-44C7-8BA7-9B149884897B}"/>
              </a:ext>
            </a:extLst>
          </p:cNvPr>
          <p:cNvSpPr txBox="1"/>
          <p:nvPr/>
        </p:nvSpPr>
        <p:spPr>
          <a:xfrm>
            <a:off x="555596" y="3056286"/>
            <a:ext cx="216024"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3</a:t>
            </a:r>
          </a:p>
        </p:txBody>
      </p:sp>
      <p:sp>
        <p:nvSpPr>
          <p:cNvPr id="26" name="object 77">
            <a:extLst>
              <a:ext uri="{FF2B5EF4-FFF2-40B4-BE49-F238E27FC236}">
                <a16:creationId xmlns:a16="http://schemas.microsoft.com/office/drawing/2014/main" id="{5380A950-D832-434A-97FE-FBC9CF84485C}"/>
              </a:ext>
            </a:extLst>
          </p:cNvPr>
          <p:cNvSpPr txBox="1"/>
          <p:nvPr/>
        </p:nvSpPr>
        <p:spPr>
          <a:xfrm>
            <a:off x="4831197" y="4689392"/>
            <a:ext cx="216024"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2</a:t>
            </a:r>
          </a:p>
        </p:txBody>
      </p:sp>
      <p:sp>
        <p:nvSpPr>
          <p:cNvPr id="28" name="object 77">
            <a:extLst>
              <a:ext uri="{FF2B5EF4-FFF2-40B4-BE49-F238E27FC236}">
                <a16:creationId xmlns:a16="http://schemas.microsoft.com/office/drawing/2014/main" id="{C4DC3316-2A80-417C-BB9F-F7C369B28D17}"/>
              </a:ext>
            </a:extLst>
          </p:cNvPr>
          <p:cNvSpPr txBox="1"/>
          <p:nvPr/>
        </p:nvSpPr>
        <p:spPr>
          <a:xfrm>
            <a:off x="9209530" y="1373122"/>
            <a:ext cx="2942653" cy="3488134"/>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kumimoji="0" lang="en-GB" sz="2000" b="0" i="0" u="none" strike="noStrike" kern="1200" cap="none" spc="0" normalizeH="0" baseline="0" noProof="0" dirty="0">
                <a:ln>
                  <a:noFill/>
                </a:ln>
                <a:solidFill>
                  <a:prstClr val="black"/>
                </a:solidFill>
                <a:effectLst/>
                <a:uLnTx/>
                <a:uFillTx/>
                <a:latin typeface="Ubuntu"/>
                <a:ea typeface="+mn-ea"/>
                <a:cs typeface="Ubuntu"/>
              </a:rPr>
              <a:t>Important Organisation Settings</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Ubuntu"/>
                <a:ea typeface="+mn-ea"/>
                <a:cs typeface="Ubuntu"/>
              </a:rPr>
              <a:t>Unique URL </a:t>
            </a:r>
            <a:r>
              <a:rPr lang="en-GB" sz="2000" dirty="0">
                <a:solidFill>
                  <a:prstClr val="black"/>
                </a:solidFill>
                <a:latin typeface="Ubuntu"/>
                <a:cs typeface="Ubuntu"/>
              </a:rPr>
              <a:t>of organisation</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Ubuntu"/>
                <a:ea typeface="+mn-ea"/>
                <a:cs typeface="Ubuntu"/>
              </a:rPr>
              <a:t>Location</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2000" dirty="0">
                <a:solidFill>
                  <a:prstClr val="black"/>
                </a:solidFill>
                <a:latin typeface="Ubuntu"/>
                <a:cs typeface="Ubuntu"/>
              </a:rPr>
              <a:t>Projects</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Ubuntu"/>
                <a:ea typeface="+mn-ea"/>
                <a:cs typeface="Ubuntu"/>
              </a:rPr>
              <a:t>Users </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2000" dirty="0">
                <a:solidFill>
                  <a:prstClr val="black"/>
                </a:solidFill>
                <a:latin typeface="Ubuntu"/>
                <a:cs typeface="Ubuntu"/>
              </a:rPr>
              <a:t>Extensions</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kumimoji="0" lang="en-GB" sz="2000" b="0" i="0" u="none" strike="noStrike" kern="1200" cap="none" spc="0" normalizeH="0" baseline="0" noProof="0" dirty="0">
                <a:ln>
                  <a:noFill/>
                </a:ln>
                <a:solidFill>
                  <a:prstClr val="black"/>
                </a:solidFill>
                <a:effectLst/>
                <a:uLnTx/>
                <a:uFillTx/>
                <a:latin typeface="Ubuntu"/>
                <a:ea typeface="+mn-ea"/>
                <a:cs typeface="Ubuntu"/>
              </a:rPr>
              <a:t>AAD  - Link DevOps Users with AAD</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endParaRPr kumimoji="0" lang="en-GB" sz="2000" b="0" i="0" u="none" strike="noStrike" kern="1200" cap="none" spc="0" normalizeH="0" baseline="0" noProof="0" dirty="0">
              <a:ln>
                <a:noFill/>
              </a:ln>
              <a:solidFill>
                <a:prstClr val="black"/>
              </a:solidFill>
              <a:effectLst/>
              <a:uLnTx/>
              <a:uFillTx/>
              <a:latin typeface="Ubuntu"/>
              <a:ea typeface="+mn-ea"/>
              <a:cs typeface="Ubuntu"/>
            </a:endParaRPr>
          </a:p>
        </p:txBody>
      </p:sp>
      <p:sp>
        <p:nvSpPr>
          <p:cNvPr id="29" name="Rectangle 28">
            <a:extLst>
              <a:ext uri="{FF2B5EF4-FFF2-40B4-BE49-F238E27FC236}">
                <a16:creationId xmlns:a16="http://schemas.microsoft.com/office/drawing/2014/main" id="{121E7790-E526-48E9-981E-69E586759829}"/>
              </a:ext>
            </a:extLst>
          </p:cNvPr>
          <p:cNvSpPr/>
          <p:nvPr/>
        </p:nvSpPr>
        <p:spPr>
          <a:xfrm>
            <a:off x="771620" y="4337470"/>
            <a:ext cx="1334355" cy="215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bject 77">
            <a:extLst>
              <a:ext uri="{FF2B5EF4-FFF2-40B4-BE49-F238E27FC236}">
                <a16:creationId xmlns:a16="http://schemas.microsoft.com/office/drawing/2014/main" id="{CE1F315D-A121-40BB-8F0B-0545CE03DFCA}"/>
              </a:ext>
            </a:extLst>
          </p:cNvPr>
          <p:cNvSpPr txBox="1"/>
          <p:nvPr/>
        </p:nvSpPr>
        <p:spPr>
          <a:xfrm>
            <a:off x="586092" y="4282399"/>
            <a:ext cx="216024"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5</a:t>
            </a:r>
          </a:p>
        </p:txBody>
      </p:sp>
      <p:sp>
        <p:nvSpPr>
          <p:cNvPr id="31" name="Rectangle 30">
            <a:extLst>
              <a:ext uri="{FF2B5EF4-FFF2-40B4-BE49-F238E27FC236}">
                <a16:creationId xmlns:a16="http://schemas.microsoft.com/office/drawing/2014/main" id="{32C6AC35-3F30-413E-BA97-7FA95035002F}"/>
              </a:ext>
            </a:extLst>
          </p:cNvPr>
          <p:cNvSpPr/>
          <p:nvPr/>
        </p:nvSpPr>
        <p:spPr>
          <a:xfrm>
            <a:off x="771620" y="4550016"/>
            <a:ext cx="1334355" cy="215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bject 77">
            <a:extLst>
              <a:ext uri="{FF2B5EF4-FFF2-40B4-BE49-F238E27FC236}">
                <a16:creationId xmlns:a16="http://schemas.microsoft.com/office/drawing/2014/main" id="{41EBBAE8-B239-4E88-B202-6865C1A8D108}"/>
              </a:ext>
            </a:extLst>
          </p:cNvPr>
          <p:cNvSpPr txBox="1"/>
          <p:nvPr/>
        </p:nvSpPr>
        <p:spPr>
          <a:xfrm>
            <a:off x="586092" y="4494945"/>
            <a:ext cx="216024"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6</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22" name="object 77">
            <a:extLst>
              <a:ext uri="{FF2B5EF4-FFF2-40B4-BE49-F238E27FC236}">
                <a16:creationId xmlns:a16="http://schemas.microsoft.com/office/drawing/2014/main" id="{4CC0A51B-F936-49FE-9469-85CF85DDE333}"/>
              </a:ext>
            </a:extLst>
          </p:cNvPr>
          <p:cNvSpPr txBox="1"/>
          <p:nvPr/>
        </p:nvSpPr>
        <p:spPr>
          <a:xfrm>
            <a:off x="9133917" y="4665092"/>
            <a:ext cx="3018266" cy="2192908"/>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kumimoji="0" lang="en-GB" sz="2000" b="1" i="0" u="none" strike="noStrike" kern="1200" cap="none" spc="0" normalizeH="0" baseline="0" noProof="0" dirty="0">
                <a:ln>
                  <a:noFill/>
                </a:ln>
                <a:solidFill>
                  <a:prstClr val="black"/>
                </a:solidFill>
                <a:effectLst/>
                <a:uLnTx/>
                <a:uFillTx/>
                <a:latin typeface="Ubuntu"/>
                <a:ea typeface="+mn-ea"/>
                <a:cs typeface="Ubuntu"/>
              </a:rPr>
              <a:t>Hot Tip: </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Ubuntu"/>
                <a:ea typeface="+mn-ea"/>
                <a:cs typeface="Ubuntu"/>
              </a:rPr>
              <a:t>Use location closest to your physical location</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Ubuntu"/>
                <a:ea typeface="+mn-ea"/>
                <a:cs typeface="Ubuntu"/>
              </a:rPr>
              <a:t>Users need to be added in organisation before become visible on the project</a:t>
            </a:r>
          </a:p>
        </p:txBody>
      </p:sp>
      <p:pic>
        <p:nvPicPr>
          <p:cNvPr id="3" name="Graphic 2" descr="Bonfire with solid fill">
            <a:extLst>
              <a:ext uri="{FF2B5EF4-FFF2-40B4-BE49-F238E27FC236}">
                <a16:creationId xmlns:a16="http://schemas.microsoft.com/office/drawing/2014/main" id="{1DFE93A4-D6A7-4F27-A471-0445FE58FD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2305" y="4508113"/>
            <a:ext cx="505202" cy="505202"/>
          </a:xfrm>
          <a:prstGeom prst="rect">
            <a:avLst/>
          </a:prstGeom>
        </p:spPr>
      </p:pic>
      <p:sp>
        <p:nvSpPr>
          <p:cNvPr id="4" name="Slide Number Placeholder 3">
            <a:extLst>
              <a:ext uri="{FF2B5EF4-FFF2-40B4-BE49-F238E27FC236}">
                <a16:creationId xmlns:a16="http://schemas.microsoft.com/office/drawing/2014/main" id="{1D6D3DA2-B1D2-452C-8967-1EEF7BD05F85}"/>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10</a:t>
            </a:fld>
            <a:endParaRPr dirty="0"/>
          </a:p>
        </p:txBody>
      </p:sp>
    </p:spTree>
    <p:extLst>
      <p:ext uri="{BB962C8B-B14F-4D97-AF65-F5344CB8AC3E}">
        <p14:creationId xmlns:p14="http://schemas.microsoft.com/office/powerpoint/2010/main" val="2883685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Overview</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767408" y="92381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Project -Settings</a:t>
            </a:r>
          </a:p>
        </p:txBody>
      </p:sp>
      <p:pic>
        <p:nvPicPr>
          <p:cNvPr id="4" name="Picture 3">
            <a:extLst>
              <a:ext uri="{FF2B5EF4-FFF2-40B4-BE49-F238E27FC236}">
                <a16:creationId xmlns:a16="http://schemas.microsoft.com/office/drawing/2014/main" id="{BD61B19B-9CF0-4D7E-A5A2-C70063D16EC2}"/>
              </a:ext>
            </a:extLst>
          </p:cNvPr>
          <p:cNvPicPr>
            <a:picLocks noChangeAspect="1"/>
          </p:cNvPicPr>
          <p:nvPr/>
        </p:nvPicPr>
        <p:blipFill>
          <a:blip r:embed="rId3"/>
          <a:stretch>
            <a:fillRect/>
          </a:stretch>
        </p:blipFill>
        <p:spPr>
          <a:xfrm>
            <a:off x="706062" y="1552190"/>
            <a:ext cx="8424936" cy="4595727"/>
          </a:xfrm>
          <a:prstGeom prst="rect">
            <a:avLst/>
          </a:prstGeom>
        </p:spPr>
      </p:pic>
      <p:sp>
        <p:nvSpPr>
          <p:cNvPr id="8" name="Rectangle 7">
            <a:extLst>
              <a:ext uri="{FF2B5EF4-FFF2-40B4-BE49-F238E27FC236}">
                <a16:creationId xmlns:a16="http://schemas.microsoft.com/office/drawing/2014/main" id="{9E1A46AA-1776-4D2F-A605-B905A53A47CF}"/>
              </a:ext>
            </a:extLst>
          </p:cNvPr>
          <p:cNvSpPr/>
          <p:nvPr/>
        </p:nvSpPr>
        <p:spPr>
          <a:xfrm>
            <a:off x="1066102" y="2467639"/>
            <a:ext cx="1296144" cy="181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bject 77">
            <a:extLst>
              <a:ext uri="{FF2B5EF4-FFF2-40B4-BE49-F238E27FC236}">
                <a16:creationId xmlns:a16="http://schemas.microsoft.com/office/drawing/2014/main" id="{10CDDBB9-D630-4D0D-91EC-5280788F680C}"/>
              </a:ext>
            </a:extLst>
          </p:cNvPr>
          <p:cNvSpPr txBox="1"/>
          <p:nvPr/>
        </p:nvSpPr>
        <p:spPr>
          <a:xfrm>
            <a:off x="903377" y="2397918"/>
            <a:ext cx="11109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11" name="Rectangle 10">
            <a:extLst>
              <a:ext uri="{FF2B5EF4-FFF2-40B4-BE49-F238E27FC236}">
                <a16:creationId xmlns:a16="http://schemas.microsoft.com/office/drawing/2014/main" id="{C3356FFB-5945-43E5-BCAE-7DE8F63D0D3B}"/>
              </a:ext>
            </a:extLst>
          </p:cNvPr>
          <p:cNvSpPr/>
          <p:nvPr/>
        </p:nvSpPr>
        <p:spPr>
          <a:xfrm>
            <a:off x="1101558" y="4013858"/>
            <a:ext cx="1296144" cy="181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77">
            <a:extLst>
              <a:ext uri="{FF2B5EF4-FFF2-40B4-BE49-F238E27FC236}">
                <a16:creationId xmlns:a16="http://schemas.microsoft.com/office/drawing/2014/main" id="{69D80D41-3FD6-4FBF-9921-530F37680270}"/>
              </a:ext>
            </a:extLst>
          </p:cNvPr>
          <p:cNvSpPr txBox="1"/>
          <p:nvPr/>
        </p:nvSpPr>
        <p:spPr>
          <a:xfrm>
            <a:off x="938833" y="3944137"/>
            <a:ext cx="11109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3</a:t>
            </a:r>
          </a:p>
        </p:txBody>
      </p:sp>
      <p:sp>
        <p:nvSpPr>
          <p:cNvPr id="13" name="Rectangle 12">
            <a:extLst>
              <a:ext uri="{FF2B5EF4-FFF2-40B4-BE49-F238E27FC236}">
                <a16:creationId xmlns:a16="http://schemas.microsoft.com/office/drawing/2014/main" id="{410845F9-A48E-4C55-AA80-98565C2920C5}"/>
              </a:ext>
            </a:extLst>
          </p:cNvPr>
          <p:cNvSpPr/>
          <p:nvPr/>
        </p:nvSpPr>
        <p:spPr>
          <a:xfrm>
            <a:off x="1106574" y="3799925"/>
            <a:ext cx="1296144" cy="181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bject 77">
            <a:extLst>
              <a:ext uri="{FF2B5EF4-FFF2-40B4-BE49-F238E27FC236}">
                <a16:creationId xmlns:a16="http://schemas.microsoft.com/office/drawing/2014/main" id="{2DA3E3E8-C9DB-4438-B8E2-731DAA02DB5D}"/>
              </a:ext>
            </a:extLst>
          </p:cNvPr>
          <p:cNvSpPr txBox="1"/>
          <p:nvPr/>
        </p:nvSpPr>
        <p:spPr>
          <a:xfrm>
            <a:off x="943849" y="3730204"/>
            <a:ext cx="11109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2</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15" name="Rectangle 14">
            <a:extLst>
              <a:ext uri="{FF2B5EF4-FFF2-40B4-BE49-F238E27FC236}">
                <a16:creationId xmlns:a16="http://schemas.microsoft.com/office/drawing/2014/main" id="{8BBC201A-40F7-4E4C-ABE4-E1B30B984725}"/>
              </a:ext>
            </a:extLst>
          </p:cNvPr>
          <p:cNvSpPr/>
          <p:nvPr/>
        </p:nvSpPr>
        <p:spPr>
          <a:xfrm>
            <a:off x="1104986" y="4741513"/>
            <a:ext cx="1296144" cy="181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bject 77">
            <a:extLst>
              <a:ext uri="{FF2B5EF4-FFF2-40B4-BE49-F238E27FC236}">
                <a16:creationId xmlns:a16="http://schemas.microsoft.com/office/drawing/2014/main" id="{907E79D0-0BE7-4B6B-80DA-365D839173ED}"/>
              </a:ext>
            </a:extLst>
          </p:cNvPr>
          <p:cNvSpPr txBox="1"/>
          <p:nvPr/>
        </p:nvSpPr>
        <p:spPr>
          <a:xfrm>
            <a:off x="942261" y="4671792"/>
            <a:ext cx="11109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4</a:t>
            </a:r>
          </a:p>
        </p:txBody>
      </p:sp>
      <p:sp>
        <p:nvSpPr>
          <p:cNvPr id="17" name="Rectangle 16">
            <a:extLst>
              <a:ext uri="{FF2B5EF4-FFF2-40B4-BE49-F238E27FC236}">
                <a16:creationId xmlns:a16="http://schemas.microsoft.com/office/drawing/2014/main" id="{F7B36467-0D5F-4B68-9B9B-B4107D7AEE91}"/>
              </a:ext>
            </a:extLst>
          </p:cNvPr>
          <p:cNvSpPr/>
          <p:nvPr/>
        </p:nvSpPr>
        <p:spPr>
          <a:xfrm>
            <a:off x="1101558" y="5752820"/>
            <a:ext cx="1296144" cy="181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bject 77">
            <a:extLst>
              <a:ext uri="{FF2B5EF4-FFF2-40B4-BE49-F238E27FC236}">
                <a16:creationId xmlns:a16="http://schemas.microsoft.com/office/drawing/2014/main" id="{3B8DD0CA-2415-4D04-B476-00C708760875}"/>
              </a:ext>
            </a:extLst>
          </p:cNvPr>
          <p:cNvSpPr txBox="1"/>
          <p:nvPr/>
        </p:nvSpPr>
        <p:spPr>
          <a:xfrm>
            <a:off x="938833" y="5683099"/>
            <a:ext cx="11109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5</a:t>
            </a:r>
          </a:p>
        </p:txBody>
      </p:sp>
      <p:sp>
        <p:nvSpPr>
          <p:cNvPr id="2" name="Slide Number Placeholder 1">
            <a:extLst>
              <a:ext uri="{FF2B5EF4-FFF2-40B4-BE49-F238E27FC236}">
                <a16:creationId xmlns:a16="http://schemas.microsoft.com/office/drawing/2014/main" id="{9EA7B5A2-8950-4153-AADE-342D914F7CB2}"/>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11</a:t>
            </a:fld>
            <a:endParaRPr dirty="0"/>
          </a:p>
        </p:txBody>
      </p:sp>
    </p:spTree>
    <p:extLst>
      <p:ext uri="{BB962C8B-B14F-4D97-AF65-F5344CB8AC3E}">
        <p14:creationId xmlns:p14="http://schemas.microsoft.com/office/powerpoint/2010/main" val="143752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10967" y="908720"/>
            <a:ext cx="4724400" cy="4031873"/>
          </a:xfrm>
        </p:spPr>
        <p:txBody>
          <a:bodyPr/>
          <a:lstStyle/>
          <a:p>
            <a:pPr marL="285750" indent="-285750">
              <a:buFont typeface="Arial" panose="020B0604020202020204" pitchFamily="34" charset="0"/>
              <a:buChar char="•"/>
            </a:pPr>
            <a:r>
              <a:rPr lang="en-GB" sz="2000" b="1" dirty="0"/>
              <a:t>Overview (Organisation + Project)</a:t>
            </a:r>
          </a:p>
          <a:p>
            <a:pPr marL="285750" indent="-285750">
              <a:buFont typeface="Arial" panose="020B0604020202020204" pitchFamily="34" charset="0"/>
              <a:buChar char="•"/>
            </a:pPr>
            <a:r>
              <a:rPr lang="en-GB" sz="2000" b="1" dirty="0">
                <a:solidFill>
                  <a:schemeClr val="accent1"/>
                </a:solidFill>
              </a:rPr>
              <a:t>Boards</a:t>
            </a:r>
          </a:p>
          <a:p>
            <a:pPr marL="285750" indent="-285750">
              <a:buFont typeface="Arial" panose="020B0604020202020204" pitchFamily="34" charset="0"/>
              <a:buChar char="•"/>
            </a:pPr>
            <a:r>
              <a:rPr lang="en-GB" sz="2000" b="1" dirty="0"/>
              <a:t>Repos</a:t>
            </a:r>
          </a:p>
          <a:p>
            <a:pPr marL="285750" indent="-285750">
              <a:buFont typeface="Arial" panose="020B0604020202020204" pitchFamily="34" charset="0"/>
              <a:buChar char="•"/>
            </a:pPr>
            <a:r>
              <a:rPr lang="en-GB" sz="2000" b="1" dirty="0"/>
              <a:t>Pipelines</a:t>
            </a:r>
          </a:p>
        </p:txBody>
      </p:sp>
    </p:spTree>
    <p:extLst>
      <p:ext uri="{BB962C8B-B14F-4D97-AF65-F5344CB8AC3E}">
        <p14:creationId xmlns:p14="http://schemas.microsoft.com/office/powerpoint/2010/main" val="66588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B375B4-333A-4512-A3EA-8C213603E4DB}"/>
              </a:ext>
            </a:extLst>
          </p:cNvPr>
          <p:cNvSpPr>
            <a:spLocks noGrp="1"/>
          </p:cNvSpPr>
          <p:nvPr>
            <p:ph type="ctrTitle"/>
          </p:nvPr>
        </p:nvSpPr>
        <p:spPr>
          <a:xfrm>
            <a:off x="407368" y="1861878"/>
            <a:ext cx="5293014" cy="1218795"/>
          </a:xfrm>
        </p:spPr>
        <p:txBody>
          <a:bodyPr/>
          <a:lstStyle/>
          <a:p>
            <a:r>
              <a:rPr lang="en-GB"/>
              <a:t>Intro to Infrastructure as a code</a:t>
            </a:r>
          </a:p>
        </p:txBody>
      </p:sp>
      <p:sp>
        <p:nvSpPr>
          <p:cNvPr id="9" name="Rectangle 8">
            <a:extLst>
              <a:ext uri="{FF2B5EF4-FFF2-40B4-BE49-F238E27FC236}">
                <a16:creationId xmlns:a16="http://schemas.microsoft.com/office/drawing/2014/main" id="{CE75EC1A-6B68-4CCE-A76F-4284AC383815}"/>
              </a:ext>
            </a:extLst>
          </p:cNvPr>
          <p:cNvSpPr/>
          <p:nvPr/>
        </p:nvSpPr>
        <p:spPr>
          <a:xfrm>
            <a:off x="6816080" y="1700808"/>
            <a:ext cx="4968552" cy="2759730"/>
          </a:xfrm>
          <a:prstGeom prst="rect">
            <a:avLst/>
          </a:prstGeom>
        </p:spPr>
        <p:txBody>
          <a:bodyPr wrap="square">
            <a:spAutoFit/>
          </a:bodyPr>
          <a:lstStyle/>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Upload ARM Templates to Repo</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Define Build Pipeline</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Create Release Pipeline </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Assign variables to pipeline</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Self-contained: Access = copy of Repo and entire codebase and history</a:t>
            </a:r>
          </a:p>
        </p:txBody>
      </p:sp>
      <p:pic>
        <p:nvPicPr>
          <p:cNvPr id="3" name="Picture 2">
            <a:extLst>
              <a:ext uri="{FF2B5EF4-FFF2-40B4-BE49-F238E27FC236}">
                <a16:creationId xmlns:a16="http://schemas.microsoft.com/office/drawing/2014/main" id="{42B7D6EF-ACEB-4CD1-9657-585481C20347}"/>
              </a:ext>
            </a:extLst>
          </p:cNvPr>
          <p:cNvPicPr>
            <a:picLocks noChangeAspect="1"/>
          </p:cNvPicPr>
          <p:nvPr/>
        </p:nvPicPr>
        <p:blipFill>
          <a:blip r:embed="rId3"/>
          <a:stretch>
            <a:fillRect/>
          </a:stretch>
        </p:blipFill>
        <p:spPr>
          <a:xfrm>
            <a:off x="2850916" y="3418334"/>
            <a:ext cx="2314543" cy="2145342"/>
          </a:xfrm>
          <a:prstGeom prst="rect">
            <a:avLst/>
          </a:prstGeom>
        </p:spPr>
      </p:pic>
      <p:pic>
        <p:nvPicPr>
          <p:cNvPr id="4"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D52D4098-0FDF-485F-A5A4-4E36F40E55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368" y="3337485"/>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64E8B714-4BD0-4A22-901C-DE119B1431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428813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F21EE3C2-AF22-4A72-9C30-A0EDC0204D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5238777"/>
            <a:ext cx="879686" cy="87968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0C3C5EA7-2197-49BF-9225-EDB4E75D54F5}"/>
              </a:ext>
            </a:extLst>
          </p:cNvPr>
          <p:cNvSpPr/>
          <p:nvPr/>
        </p:nvSpPr>
        <p:spPr>
          <a:xfrm>
            <a:off x="1919536" y="4460538"/>
            <a:ext cx="505768" cy="264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169B2"/>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3F3A1C7-09D5-40C3-BBEC-537F9E03E6B7}"/>
              </a:ext>
            </a:extLst>
          </p:cNvPr>
          <p:cNvSpPr/>
          <p:nvPr/>
        </p:nvSpPr>
        <p:spPr>
          <a:xfrm>
            <a:off x="0" y="0"/>
            <a:ext cx="12190240" cy="6172200"/>
          </a:xfrm>
          <a:prstGeom prst="rect">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object 77">
            <a:extLst>
              <a:ext uri="{FF2B5EF4-FFF2-40B4-BE49-F238E27FC236}">
                <a16:creationId xmlns:a16="http://schemas.microsoft.com/office/drawing/2014/main" id="{67893E11-EF26-47C0-908F-17F407F1C29B}"/>
              </a:ext>
            </a:extLst>
          </p:cNvPr>
          <p:cNvSpPr txBox="1"/>
          <p:nvPr/>
        </p:nvSpPr>
        <p:spPr>
          <a:xfrm>
            <a:off x="529557" y="199345"/>
            <a:ext cx="10567202" cy="556819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Problem:</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EFFFF"/>
                </a:solidFill>
                <a:effectLst/>
                <a:uLnTx/>
                <a:uFillTx/>
                <a:latin typeface="Ubuntu"/>
                <a:ea typeface="+mn-ea"/>
                <a:cs typeface="Ubuntu"/>
              </a:rPr>
              <a:t>Documentation of the requirements is a complex process. Requirements need to be documented this way so  there is not room for misinterpretation of the requirement by the development team. Requirements need to be documented in single place and be clear for every team member of the development team. Team need to be able to track what requirement was already delivered</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2800" b="0" i="0" u="none" strike="noStrike" kern="1200" cap="none" spc="0" normalizeH="0" baseline="0" noProof="0" dirty="0">
              <a:ln>
                <a:noFill/>
              </a:ln>
              <a:solidFill>
                <a:srgbClr val="FEFFFF"/>
              </a:solidFill>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600" b="0" i="0" u="none" strike="noStrike" kern="1200" cap="none" spc="0" normalizeH="0" baseline="0" noProof="0" dirty="0">
                <a:ln>
                  <a:noFill/>
                </a:ln>
                <a:solidFill>
                  <a:srgbClr val="92D050"/>
                </a:solidFill>
                <a:effectLst/>
                <a:uLnTx/>
                <a:uFillTx/>
                <a:latin typeface="Ubuntu"/>
                <a:ea typeface="+mn-ea"/>
                <a:cs typeface="Ubuntu"/>
              </a:rPr>
              <a:t>Solution:</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white"/>
                </a:solidFill>
                <a:effectLst/>
                <a:uLnTx/>
                <a:uFillTx/>
                <a:latin typeface="Ubuntu"/>
                <a:ea typeface="+mn-ea"/>
                <a:cs typeface="Ubuntu"/>
              </a:rPr>
              <a:t>Boards – Azure DevOps platform feature</a:t>
            </a:r>
            <a:endParaRPr kumimoji="0" lang="en-GB" sz="2800" b="0" i="0" u="none" strike="noStrike" kern="1200" cap="none" spc="0" normalizeH="0" baseline="0" noProof="0" dirty="0">
              <a:ln>
                <a:noFill/>
              </a:ln>
              <a:solidFill>
                <a:srgbClr val="FEFFFF"/>
              </a:solidFill>
              <a:effectLst/>
              <a:uLnTx/>
              <a:uFillTx/>
              <a:latin typeface="Ubuntu"/>
              <a:ea typeface="+mn-ea"/>
              <a:cs typeface="Ubuntu"/>
            </a:endParaRPr>
          </a:p>
          <a:p>
            <a:pPr marL="927100" marR="0" lvl="1"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dirty="0">
              <a:ln>
                <a:noFill/>
              </a:ln>
              <a:solidFill>
                <a:srgbClr val="FEFFFF"/>
              </a:solidFill>
              <a:effectLst/>
              <a:uLnTx/>
              <a:uFillTx/>
              <a:latin typeface="Ubuntu"/>
              <a:ea typeface="+mn-ea"/>
              <a:cs typeface="Ubuntu"/>
            </a:endParaRPr>
          </a:p>
          <a:p>
            <a:pPr marL="469900" marR="0" lvl="1" indent="0" algn="l" defTabSz="914400" rtl="0" eaLnBrk="1" fontAlgn="auto" latinLnBrk="0" hangingPunct="1">
              <a:lnSpc>
                <a:spcPct val="100000"/>
              </a:lnSpc>
              <a:spcBef>
                <a:spcPts val="100"/>
              </a:spcBef>
              <a:spcAft>
                <a:spcPts val="0"/>
              </a:spcAft>
              <a:buClrTx/>
              <a:buSzTx/>
              <a:buFontTx/>
              <a:buNone/>
              <a:tabLst/>
              <a:defRPr/>
            </a:pPr>
            <a:endParaRPr kumimoji="0" lang="en-GB" sz="2800" b="0" i="0" u="none" strike="noStrike" kern="1200" cap="none" spc="0" normalizeH="0" baseline="0" noProof="0" dirty="0">
              <a:ln>
                <a:noFill/>
              </a:ln>
              <a:solidFill>
                <a:srgbClr val="FEFFFF"/>
              </a:solidFill>
              <a:effectLst/>
              <a:uLnTx/>
              <a:uFillTx/>
              <a:latin typeface="Ubuntu"/>
              <a:ea typeface="+mn-ea"/>
              <a:cs typeface="Ubuntu"/>
            </a:endParaRPr>
          </a:p>
        </p:txBody>
      </p:sp>
    </p:spTree>
    <p:extLst>
      <p:ext uri="{BB962C8B-B14F-4D97-AF65-F5344CB8AC3E}">
        <p14:creationId xmlns:p14="http://schemas.microsoft.com/office/powerpoint/2010/main" val="415740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 – Why it is needed?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1224334" cy="751488"/>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Ubuntu"/>
                <a:ea typeface="+mn-ea"/>
                <a:cs typeface="Ubuntu"/>
              </a:rPr>
              <a:t>Managing requirements </a:t>
            </a:r>
            <a:r>
              <a:rPr kumimoji="0" lang="en-GB" sz="2400" b="0" i="0" u="none" strike="noStrike" kern="1200" cap="none" spc="0" normalizeH="0" baseline="0" noProof="0" dirty="0">
                <a:ln>
                  <a:noFill/>
                </a:ln>
                <a:solidFill>
                  <a:prstClr val="black"/>
                </a:solidFill>
                <a:effectLst/>
                <a:uLnTx/>
                <a:uFillTx/>
                <a:latin typeface="Ubuntu"/>
                <a:ea typeface="+mn-ea"/>
                <a:cs typeface="Ubuntu"/>
              </a:rPr>
              <a:t>- Used to manage requirements, (Description, Acceptance criteria, conversations between stakeholders)</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Boards</a:t>
            </a:r>
          </a:p>
        </p:txBody>
      </p:sp>
      <p:sp>
        <p:nvSpPr>
          <p:cNvPr id="2" name="Slide Number Placeholder 1">
            <a:extLst>
              <a:ext uri="{FF2B5EF4-FFF2-40B4-BE49-F238E27FC236}">
                <a16:creationId xmlns:a16="http://schemas.microsoft.com/office/drawing/2014/main" id="{C927401A-454F-45C0-8715-8E0D94B98847}"/>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14</a:t>
            </a:fld>
            <a:endParaRPr dirty="0"/>
          </a:p>
        </p:txBody>
      </p:sp>
      <p:sp>
        <p:nvSpPr>
          <p:cNvPr id="12" name="Rectangle 11">
            <a:extLst>
              <a:ext uri="{FF2B5EF4-FFF2-40B4-BE49-F238E27FC236}">
                <a16:creationId xmlns:a16="http://schemas.microsoft.com/office/drawing/2014/main" id="{09C062D8-30B7-4A7D-8D4A-15E22082F90C}"/>
              </a:ext>
            </a:extLst>
          </p:cNvPr>
          <p:cNvSpPr/>
          <p:nvPr/>
        </p:nvSpPr>
        <p:spPr>
          <a:xfrm>
            <a:off x="511342" y="5952351"/>
            <a:ext cx="11680658" cy="905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98D6C96-61AA-4808-977A-4441AF917240}"/>
              </a:ext>
            </a:extLst>
          </p:cNvPr>
          <p:cNvSpPr/>
          <p:nvPr/>
        </p:nvSpPr>
        <p:spPr>
          <a:xfrm>
            <a:off x="511342" y="5952351"/>
            <a:ext cx="11461583" cy="905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C78C7504-7E7B-4D96-920B-670ABF52711C}"/>
              </a:ext>
            </a:extLst>
          </p:cNvPr>
          <p:cNvPicPr>
            <a:picLocks noChangeAspect="1"/>
          </p:cNvPicPr>
          <p:nvPr/>
        </p:nvPicPr>
        <p:blipFill>
          <a:blip r:embed="rId3"/>
          <a:stretch>
            <a:fillRect/>
          </a:stretch>
        </p:blipFill>
        <p:spPr>
          <a:xfrm>
            <a:off x="1270114" y="2194532"/>
            <a:ext cx="8759712" cy="4397647"/>
          </a:xfrm>
          <a:prstGeom prst="rect">
            <a:avLst/>
          </a:prstGeom>
        </p:spPr>
      </p:pic>
    </p:spTree>
    <p:extLst>
      <p:ext uri="{BB962C8B-B14F-4D97-AF65-F5344CB8AC3E}">
        <p14:creationId xmlns:p14="http://schemas.microsoft.com/office/powerpoint/2010/main" val="57733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D3A2299-35F6-47F8-A402-E2E9993D9A95}"/>
              </a:ext>
            </a:extLst>
          </p:cNvPr>
          <p:cNvSpPr/>
          <p:nvPr/>
        </p:nvSpPr>
        <p:spPr>
          <a:xfrm>
            <a:off x="511342" y="5952351"/>
            <a:ext cx="11680658" cy="905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 – Why it is needed?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29" y="1447800"/>
            <a:ext cx="11237391" cy="751488"/>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b="1" dirty="0">
                <a:solidFill>
                  <a:prstClr val="black"/>
                </a:solidFill>
                <a:latin typeface="Ubuntu"/>
                <a:cs typeface="Ubuntu"/>
              </a:rPr>
              <a:t>Increase Transparency and visibility - </a:t>
            </a:r>
            <a:r>
              <a:rPr lang="en-GB" sz="2400" dirty="0">
                <a:solidFill>
                  <a:prstClr val="black"/>
                </a:solidFill>
                <a:latin typeface="Ubuntu"/>
                <a:cs typeface="Ubuntu"/>
              </a:rPr>
              <a:t>Provide insight for the team and management of the project (PM, PO, PS) about velocity of the team and work left to finish in the sprint</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Boards</a:t>
            </a:r>
          </a:p>
        </p:txBody>
      </p:sp>
      <p:sp>
        <p:nvSpPr>
          <p:cNvPr id="2" name="Slide Number Placeholder 1">
            <a:extLst>
              <a:ext uri="{FF2B5EF4-FFF2-40B4-BE49-F238E27FC236}">
                <a16:creationId xmlns:a16="http://schemas.microsoft.com/office/drawing/2014/main" id="{C927401A-454F-45C0-8715-8E0D94B98847}"/>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15</a:t>
            </a:fld>
            <a:endParaRPr dirty="0"/>
          </a:p>
        </p:txBody>
      </p:sp>
      <p:pic>
        <p:nvPicPr>
          <p:cNvPr id="11" name="Picture 10">
            <a:extLst>
              <a:ext uri="{FF2B5EF4-FFF2-40B4-BE49-F238E27FC236}">
                <a16:creationId xmlns:a16="http://schemas.microsoft.com/office/drawing/2014/main" id="{315A56AD-D991-4EF0-AF54-640105938A2B}"/>
              </a:ext>
            </a:extLst>
          </p:cNvPr>
          <p:cNvPicPr>
            <a:picLocks noChangeAspect="1"/>
          </p:cNvPicPr>
          <p:nvPr/>
        </p:nvPicPr>
        <p:blipFill>
          <a:blip r:embed="rId3"/>
          <a:stretch>
            <a:fillRect/>
          </a:stretch>
        </p:blipFill>
        <p:spPr>
          <a:xfrm>
            <a:off x="1909029" y="2199288"/>
            <a:ext cx="9001778" cy="4580822"/>
          </a:xfrm>
          <a:prstGeom prst="rect">
            <a:avLst/>
          </a:prstGeom>
        </p:spPr>
      </p:pic>
    </p:spTree>
    <p:extLst>
      <p:ext uri="{BB962C8B-B14F-4D97-AF65-F5344CB8AC3E}">
        <p14:creationId xmlns:p14="http://schemas.microsoft.com/office/powerpoint/2010/main" val="2710400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 – Why it is needed?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1224334" cy="4054956"/>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Ubuntu"/>
                <a:ea typeface="+mn-ea"/>
                <a:cs typeface="Ubuntu"/>
              </a:rPr>
              <a:t>Ease Collaboration</a:t>
            </a:r>
            <a:r>
              <a:rPr kumimoji="0" lang="en-GB" sz="2400" b="0" i="0" u="none" strike="noStrike" kern="1200" cap="none" spc="0" normalizeH="0" baseline="0" noProof="0" dirty="0">
                <a:ln>
                  <a:noFill/>
                </a:ln>
                <a:solidFill>
                  <a:prstClr val="black"/>
                </a:solidFill>
                <a:effectLst/>
                <a:uLnTx/>
                <a:uFillTx/>
                <a:latin typeface="Ubuntu"/>
                <a:ea typeface="+mn-ea"/>
                <a:cs typeface="Ubuntu"/>
              </a:rPr>
              <a:t> - ease the collaboration </a:t>
            </a:r>
            <a:r>
              <a:rPr lang="en-GB" sz="2400" dirty="0">
                <a:solidFill>
                  <a:prstClr val="black"/>
                </a:solidFill>
                <a:latin typeface="Ubuntu"/>
                <a:cs typeface="Ubuntu"/>
              </a:rPr>
              <a:t>in the team through interactive boards. Allows team members to take responsibility for delivering the work items, features</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GB" sz="2400" dirty="0">
              <a:solidFill>
                <a:prstClr val="black"/>
              </a:solidFill>
              <a:latin typeface="Ubuntu"/>
              <a:cs typeface="Ubuntu"/>
            </a:endParaRP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GB" sz="2400" dirty="0">
              <a:solidFill>
                <a:prstClr val="black"/>
              </a:solidFill>
              <a:latin typeface="Ubuntu"/>
              <a:cs typeface="Ubuntu"/>
            </a:endParaRP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GB" sz="24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24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24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2400" dirty="0">
              <a:solidFill>
                <a:prstClr val="black"/>
              </a:solidFill>
              <a:latin typeface="Ubuntu"/>
              <a:cs typeface="Ubuntu"/>
            </a:endParaRPr>
          </a:p>
          <a:p>
            <a:pPr marL="927100" lvl="1" indent="-457200">
              <a:spcBef>
                <a:spcPts val="100"/>
              </a:spcBef>
              <a:buFont typeface="Arial" panose="020B0604020202020204" pitchFamily="34" charset="0"/>
              <a:buChar char="•"/>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927100" lvl="1" indent="-457200">
              <a:spcBef>
                <a:spcPts val="100"/>
              </a:spcBef>
              <a:buFont typeface="Arial" panose="020B0604020202020204" pitchFamily="34" charset="0"/>
              <a:buChar char="•"/>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Boards</a:t>
            </a:r>
          </a:p>
        </p:txBody>
      </p:sp>
      <p:sp>
        <p:nvSpPr>
          <p:cNvPr id="2" name="Slide Number Placeholder 1">
            <a:extLst>
              <a:ext uri="{FF2B5EF4-FFF2-40B4-BE49-F238E27FC236}">
                <a16:creationId xmlns:a16="http://schemas.microsoft.com/office/drawing/2014/main" id="{C927401A-454F-45C0-8715-8E0D94B98847}"/>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16</a:t>
            </a:fld>
            <a:endParaRPr dirty="0"/>
          </a:p>
        </p:txBody>
      </p:sp>
      <p:pic>
        <p:nvPicPr>
          <p:cNvPr id="13" name="Picture 12">
            <a:extLst>
              <a:ext uri="{FF2B5EF4-FFF2-40B4-BE49-F238E27FC236}">
                <a16:creationId xmlns:a16="http://schemas.microsoft.com/office/drawing/2014/main" id="{80DD2742-7E6E-4961-8CE0-48C31431EAE2}"/>
              </a:ext>
            </a:extLst>
          </p:cNvPr>
          <p:cNvPicPr>
            <a:picLocks noChangeAspect="1"/>
          </p:cNvPicPr>
          <p:nvPr/>
        </p:nvPicPr>
        <p:blipFill>
          <a:blip r:embed="rId3"/>
          <a:stretch>
            <a:fillRect/>
          </a:stretch>
        </p:blipFill>
        <p:spPr>
          <a:xfrm>
            <a:off x="990599" y="2337816"/>
            <a:ext cx="10667175" cy="3681657"/>
          </a:xfrm>
          <a:prstGeom prst="rect">
            <a:avLst/>
          </a:prstGeom>
        </p:spPr>
      </p:pic>
    </p:spTree>
    <p:extLst>
      <p:ext uri="{BB962C8B-B14F-4D97-AF65-F5344CB8AC3E}">
        <p14:creationId xmlns:p14="http://schemas.microsoft.com/office/powerpoint/2010/main" val="2032764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 – Why it is needed?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1224334" cy="1392689"/>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b="1" dirty="0">
                <a:solidFill>
                  <a:prstClr val="black"/>
                </a:solidFill>
                <a:latin typeface="Ubuntu"/>
                <a:cs typeface="Ubuntu"/>
              </a:rPr>
              <a:t>Ease Planning</a:t>
            </a:r>
            <a:r>
              <a:rPr lang="en-GB" sz="2400" dirty="0">
                <a:solidFill>
                  <a:prstClr val="black"/>
                </a:solidFill>
                <a:latin typeface="Ubuntu"/>
                <a:cs typeface="Ubuntu"/>
              </a:rPr>
              <a:t> – Configuring team capacity against sprint effort to deliver</a:t>
            </a:r>
          </a:p>
          <a:p>
            <a:pPr marL="469900" lvl="1">
              <a:spcBef>
                <a:spcPts val="100"/>
              </a:spcBef>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927100" lvl="1" indent="-457200">
              <a:spcBef>
                <a:spcPts val="100"/>
              </a:spcBef>
              <a:buFont typeface="Arial" panose="020B0604020202020204" pitchFamily="34" charset="0"/>
              <a:buChar char="•"/>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Boards</a:t>
            </a:r>
          </a:p>
        </p:txBody>
      </p:sp>
      <p:sp>
        <p:nvSpPr>
          <p:cNvPr id="2" name="Slide Number Placeholder 1">
            <a:extLst>
              <a:ext uri="{FF2B5EF4-FFF2-40B4-BE49-F238E27FC236}">
                <a16:creationId xmlns:a16="http://schemas.microsoft.com/office/drawing/2014/main" id="{C927401A-454F-45C0-8715-8E0D94B98847}"/>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17</a:t>
            </a:fld>
            <a:endParaRPr dirty="0"/>
          </a:p>
        </p:txBody>
      </p:sp>
      <p:pic>
        <p:nvPicPr>
          <p:cNvPr id="4" name="Picture 3">
            <a:extLst>
              <a:ext uri="{FF2B5EF4-FFF2-40B4-BE49-F238E27FC236}">
                <a16:creationId xmlns:a16="http://schemas.microsoft.com/office/drawing/2014/main" id="{B60651A6-6FEC-4AFD-894D-AB133B920854}"/>
              </a:ext>
            </a:extLst>
          </p:cNvPr>
          <p:cNvPicPr>
            <a:picLocks noChangeAspect="1"/>
          </p:cNvPicPr>
          <p:nvPr/>
        </p:nvPicPr>
        <p:blipFill rotWithShape="1">
          <a:blip r:embed="rId3"/>
          <a:srcRect l="633" r="336"/>
          <a:stretch/>
        </p:blipFill>
        <p:spPr>
          <a:xfrm>
            <a:off x="848330" y="1984995"/>
            <a:ext cx="10596272" cy="3692752"/>
          </a:xfrm>
          <a:prstGeom prst="rect">
            <a:avLst/>
          </a:prstGeom>
        </p:spPr>
      </p:pic>
      <p:sp>
        <p:nvSpPr>
          <p:cNvPr id="11" name="Rectangle 10">
            <a:extLst>
              <a:ext uri="{FF2B5EF4-FFF2-40B4-BE49-F238E27FC236}">
                <a16:creationId xmlns:a16="http://schemas.microsoft.com/office/drawing/2014/main" id="{E1B487EC-D646-4DA5-A6EC-EC24BC3E7A54}"/>
              </a:ext>
            </a:extLst>
          </p:cNvPr>
          <p:cNvSpPr/>
          <p:nvPr/>
        </p:nvSpPr>
        <p:spPr>
          <a:xfrm>
            <a:off x="4357435" y="2846591"/>
            <a:ext cx="569497" cy="377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0FD14DC-74EA-4914-B7FE-EBFD6270070F}"/>
              </a:ext>
            </a:extLst>
          </p:cNvPr>
          <p:cNvSpPr/>
          <p:nvPr/>
        </p:nvSpPr>
        <p:spPr>
          <a:xfrm>
            <a:off x="7509709" y="3525253"/>
            <a:ext cx="1345532" cy="306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39D9115-96B8-4086-80C9-033970A3A7BA}"/>
              </a:ext>
            </a:extLst>
          </p:cNvPr>
          <p:cNvSpPr/>
          <p:nvPr/>
        </p:nvSpPr>
        <p:spPr>
          <a:xfrm>
            <a:off x="6096000" y="3525253"/>
            <a:ext cx="1345532" cy="306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5E3ECB37-BD90-44B2-96DE-3AB15EC73413}"/>
              </a:ext>
            </a:extLst>
          </p:cNvPr>
          <p:cNvSpPr/>
          <p:nvPr/>
        </p:nvSpPr>
        <p:spPr>
          <a:xfrm>
            <a:off x="5161547" y="3525253"/>
            <a:ext cx="601578" cy="306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3FF8ACED-5405-471A-B459-B383E043B170}"/>
              </a:ext>
            </a:extLst>
          </p:cNvPr>
          <p:cNvSpPr/>
          <p:nvPr/>
        </p:nvSpPr>
        <p:spPr>
          <a:xfrm>
            <a:off x="5161547" y="3873176"/>
            <a:ext cx="601578" cy="306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bject 77">
            <a:extLst>
              <a:ext uri="{FF2B5EF4-FFF2-40B4-BE49-F238E27FC236}">
                <a16:creationId xmlns:a16="http://schemas.microsoft.com/office/drawing/2014/main" id="{3446E7E0-6ABC-48D2-85D3-CEB9302D9F99}"/>
              </a:ext>
            </a:extLst>
          </p:cNvPr>
          <p:cNvSpPr txBox="1"/>
          <p:nvPr/>
        </p:nvSpPr>
        <p:spPr>
          <a:xfrm>
            <a:off x="4128269" y="3066040"/>
            <a:ext cx="741796" cy="382156"/>
          </a:xfrm>
          <a:prstGeom prst="rect">
            <a:avLst/>
          </a:prstGeom>
        </p:spPr>
        <p:txBody>
          <a:bodyPr vert="horz" wrap="square" lIns="0" tIns="12700" rIns="0" bIns="0" rtlCol="0">
            <a:spAutoFit/>
          </a:bodyPr>
          <a:lstStyle/>
          <a:p>
            <a:pPr marL="12700">
              <a:spcBef>
                <a:spcPts val="100"/>
              </a:spcBef>
              <a:defRPr/>
            </a:pPr>
            <a:r>
              <a:rPr kumimoji="0" lang="en-GB" sz="2400" b="0" i="0" u="none" strike="noStrike" kern="1200" cap="none" spc="0" normalizeH="0" baseline="0" noProof="0" dirty="0">
                <a:ln>
                  <a:noFill/>
                </a:ln>
                <a:solidFill>
                  <a:srgbClr val="FF0000"/>
                </a:solidFill>
                <a:effectLst/>
                <a:uLnTx/>
                <a:uFillTx/>
                <a:latin typeface="Ubuntu"/>
                <a:ea typeface="+mn-ea"/>
                <a:cs typeface="Ubuntu"/>
              </a:rPr>
              <a:t>1</a:t>
            </a:r>
          </a:p>
        </p:txBody>
      </p:sp>
      <p:sp>
        <p:nvSpPr>
          <p:cNvPr id="22" name="object 77">
            <a:extLst>
              <a:ext uri="{FF2B5EF4-FFF2-40B4-BE49-F238E27FC236}">
                <a16:creationId xmlns:a16="http://schemas.microsoft.com/office/drawing/2014/main" id="{2392B85A-9642-400A-B3F8-2E34DAC3FF74}"/>
              </a:ext>
            </a:extLst>
          </p:cNvPr>
          <p:cNvSpPr txBox="1"/>
          <p:nvPr/>
        </p:nvSpPr>
        <p:spPr>
          <a:xfrm>
            <a:off x="4926932" y="3497789"/>
            <a:ext cx="741796" cy="382156"/>
          </a:xfrm>
          <a:prstGeom prst="rect">
            <a:avLst/>
          </a:prstGeom>
        </p:spPr>
        <p:txBody>
          <a:bodyPr vert="horz" wrap="square" lIns="0" tIns="12700" rIns="0" bIns="0" rtlCol="0">
            <a:spAutoFit/>
          </a:bodyPr>
          <a:lstStyle/>
          <a:p>
            <a:pPr marL="12700">
              <a:spcBef>
                <a:spcPts val="100"/>
              </a:spcBef>
              <a:defRPr/>
            </a:pPr>
            <a:r>
              <a:rPr kumimoji="0" lang="en-GB" sz="2400" b="0" i="0" u="none" strike="noStrike" kern="1200" cap="none" spc="0" normalizeH="0" baseline="0" noProof="0" dirty="0">
                <a:ln>
                  <a:noFill/>
                </a:ln>
                <a:solidFill>
                  <a:srgbClr val="FF0000"/>
                </a:solidFill>
                <a:effectLst/>
                <a:uLnTx/>
                <a:uFillTx/>
                <a:latin typeface="Ubuntu"/>
                <a:ea typeface="+mn-ea"/>
                <a:cs typeface="Ubuntu"/>
              </a:rPr>
              <a:t>2</a:t>
            </a:r>
          </a:p>
        </p:txBody>
      </p:sp>
      <p:sp>
        <p:nvSpPr>
          <p:cNvPr id="23" name="object 77">
            <a:extLst>
              <a:ext uri="{FF2B5EF4-FFF2-40B4-BE49-F238E27FC236}">
                <a16:creationId xmlns:a16="http://schemas.microsoft.com/office/drawing/2014/main" id="{D85898EA-B0BF-4E80-AB4C-7E5BE6F64786}"/>
              </a:ext>
            </a:extLst>
          </p:cNvPr>
          <p:cNvSpPr txBox="1"/>
          <p:nvPr/>
        </p:nvSpPr>
        <p:spPr>
          <a:xfrm>
            <a:off x="6642869" y="3166128"/>
            <a:ext cx="741796" cy="382156"/>
          </a:xfrm>
          <a:prstGeom prst="rect">
            <a:avLst/>
          </a:prstGeom>
        </p:spPr>
        <p:txBody>
          <a:bodyPr vert="horz" wrap="square" lIns="0" tIns="12700" rIns="0" bIns="0" rtlCol="0">
            <a:spAutoFit/>
          </a:bodyPr>
          <a:lstStyle/>
          <a:p>
            <a:pPr marL="12700">
              <a:spcBef>
                <a:spcPts val="100"/>
              </a:spcBef>
              <a:defRPr/>
            </a:pPr>
            <a:r>
              <a:rPr kumimoji="0" lang="en-GB" sz="2400" b="0" i="0" u="none" strike="noStrike" kern="1200" cap="none" spc="0" normalizeH="0" baseline="0" noProof="0" dirty="0">
                <a:ln>
                  <a:noFill/>
                </a:ln>
                <a:solidFill>
                  <a:srgbClr val="FF0000"/>
                </a:solidFill>
                <a:effectLst/>
                <a:uLnTx/>
                <a:uFillTx/>
                <a:latin typeface="Ubuntu"/>
                <a:ea typeface="+mn-ea"/>
                <a:cs typeface="Ubuntu"/>
              </a:rPr>
              <a:t>3</a:t>
            </a:r>
          </a:p>
        </p:txBody>
      </p:sp>
      <p:sp>
        <p:nvSpPr>
          <p:cNvPr id="24" name="object 77">
            <a:extLst>
              <a:ext uri="{FF2B5EF4-FFF2-40B4-BE49-F238E27FC236}">
                <a16:creationId xmlns:a16="http://schemas.microsoft.com/office/drawing/2014/main" id="{F2712B12-B3A2-4B0A-944C-CA60A7836685}"/>
              </a:ext>
            </a:extLst>
          </p:cNvPr>
          <p:cNvSpPr txBox="1"/>
          <p:nvPr/>
        </p:nvSpPr>
        <p:spPr>
          <a:xfrm>
            <a:off x="8887399" y="3499520"/>
            <a:ext cx="741796" cy="382156"/>
          </a:xfrm>
          <a:prstGeom prst="rect">
            <a:avLst/>
          </a:prstGeom>
        </p:spPr>
        <p:txBody>
          <a:bodyPr vert="horz" wrap="square" lIns="0" tIns="12700" rIns="0" bIns="0" rtlCol="0">
            <a:spAutoFit/>
          </a:bodyPr>
          <a:lstStyle/>
          <a:p>
            <a:pPr marL="12700">
              <a:spcBef>
                <a:spcPts val="100"/>
              </a:spcBef>
              <a:defRPr/>
            </a:pPr>
            <a:r>
              <a:rPr kumimoji="0" lang="en-GB" sz="2400" b="0" i="0" u="none" strike="noStrike" kern="1200" cap="none" spc="0" normalizeH="0" baseline="0" noProof="0" dirty="0">
                <a:ln>
                  <a:noFill/>
                </a:ln>
                <a:solidFill>
                  <a:srgbClr val="FF0000"/>
                </a:solidFill>
                <a:effectLst/>
                <a:uLnTx/>
                <a:uFillTx/>
                <a:latin typeface="Ubuntu"/>
                <a:ea typeface="+mn-ea"/>
                <a:cs typeface="Ubuntu"/>
              </a:rPr>
              <a:t>4</a:t>
            </a:r>
          </a:p>
        </p:txBody>
      </p:sp>
      <p:sp>
        <p:nvSpPr>
          <p:cNvPr id="32" name="object 77">
            <a:extLst>
              <a:ext uri="{FF2B5EF4-FFF2-40B4-BE49-F238E27FC236}">
                <a16:creationId xmlns:a16="http://schemas.microsoft.com/office/drawing/2014/main" id="{E07FFDC2-8A6F-4C42-BB68-CE75B732F3F5}"/>
              </a:ext>
            </a:extLst>
          </p:cNvPr>
          <p:cNvSpPr txBox="1"/>
          <p:nvPr/>
        </p:nvSpPr>
        <p:spPr>
          <a:xfrm>
            <a:off x="4926932" y="3831371"/>
            <a:ext cx="741796" cy="382156"/>
          </a:xfrm>
          <a:prstGeom prst="rect">
            <a:avLst/>
          </a:prstGeom>
        </p:spPr>
        <p:txBody>
          <a:bodyPr vert="horz" wrap="square" lIns="0" tIns="12700" rIns="0" bIns="0" rtlCol="0">
            <a:spAutoFit/>
          </a:bodyPr>
          <a:lstStyle/>
          <a:p>
            <a:pPr marL="12700">
              <a:spcBef>
                <a:spcPts val="100"/>
              </a:spcBef>
              <a:defRPr/>
            </a:pPr>
            <a:r>
              <a:rPr kumimoji="0" lang="en-GB" sz="2400" b="0" i="0" u="none" strike="noStrike" kern="1200" cap="none" spc="0" normalizeH="0" baseline="0" noProof="0" dirty="0">
                <a:ln>
                  <a:noFill/>
                </a:ln>
                <a:solidFill>
                  <a:srgbClr val="FF0000"/>
                </a:solidFill>
                <a:effectLst/>
                <a:uLnTx/>
                <a:uFillTx/>
                <a:latin typeface="Ubuntu"/>
                <a:ea typeface="+mn-ea"/>
                <a:cs typeface="Ubuntu"/>
              </a:rPr>
              <a:t>5</a:t>
            </a:r>
          </a:p>
        </p:txBody>
      </p:sp>
    </p:spTree>
    <p:extLst>
      <p:ext uri="{BB962C8B-B14F-4D97-AF65-F5344CB8AC3E}">
        <p14:creationId xmlns:p14="http://schemas.microsoft.com/office/powerpoint/2010/main" val="4246713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 Why it is needed?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1224334" cy="4262705"/>
          </a:xfrm>
          <a:prstGeom prst="rect">
            <a:avLst/>
          </a:prstGeom>
        </p:spPr>
        <p:txBody>
          <a:bodyPr vert="horz" wrap="square" lIns="0" tIns="12700" rIns="0" bIns="0" rtlCol="0">
            <a:spAutoFit/>
          </a:bodyPr>
          <a:lstStyle/>
          <a:p>
            <a:pPr marL="469900" indent="-457200">
              <a:spcBef>
                <a:spcPts val="100"/>
              </a:spcBef>
              <a:buFont typeface="Arial" panose="020B0604020202020204" pitchFamily="34" charset="0"/>
              <a:buChar char="•"/>
              <a:defRPr/>
            </a:pPr>
            <a:r>
              <a:rPr kumimoji="0" lang="en-GB" sz="2400" b="1" i="0" u="none" strike="noStrike" kern="1200" cap="none" spc="0" normalizeH="0" baseline="0" noProof="0" dirty="0">
                <a:ln>
                  <a:noFill/>
                </a:ln>
                <a:solidFill>
                  <a:prstClr val="black"/>
                </a:solidFill>
                <a:effectLst/>
                <a:uLnTx/>
                <a:uFillTx/>
                <a:latin typeface="Ubuntu"/>
                <a:ea typeface="+mn-ea"/>
                <a:cs typeface="Ubuntu"/>
              </a:rPr>
              <a:t>Configurable to the workstyle of the team </a:t>
            </a:r>
            <a:r>
              <a:rPr kumimoji="0" lang="en-GB" sz="2400" b="0" i="0" u="none" strike="noStrike" kern="1200" cap="none" spc="0" normalizeH="0" baseline="0" noProof="0" dirty="0">
                <a:ln>
                  <a:noFill/>
                </a:ln>
                <a:solidFill>
                  <a:prstClr val="black"/>
                </a:solidFill>
                <a:effectLst/>
                <a:uLnTx/>
                <a:uFillTx/>
                <a:latin typeface="Ubuntu"/>
                <a:ea typeface="+mn-ea"/>
                <a:cs typeface="Ubuntu"/>
              </a:rPr>
              <a:t>– Boards contain multiple work approach templates (Scrum, Agile, Basic, CMMI), each template can be additionally configured with DevOps configuration or via Market Place add-ins</a:t>
            </a:r>
          </a:p>
          <a:p>
            <a:pPr marL="469900" indent="-457200">
              <a:spcBef>
                <a:spcPts val="100"/>
              </a:spcBef>
              <a:buFont typeface="Arial" panose="020B0604020202020204" pitchFamily="34" charset="0"/>
              <a:buChar char="•"/>
              <a:defRPr/>
            </a:pPr>
            <a:r>
              <a:rPr lang="en-GB" sz="2400" b="1" dirty="0">
                <a:solidFill>
                  <a:prstClr val="black"/>
                </a:solidFill>
                <a:latin typeface="Ubuntu"/>
                <a:cs typeface="Ubuntu"/>
              </a:rPr>
              <a:t>Bulk changes enabled </a:t>
            </a:r>
            <a:r>
              <a:rPr lang="en-GB" sz="2400" dirty="0">
                <a:solidFill>
                  <a:prstClr val="black"/>
                </a:solidFill>
                <a:latin typeface="Ubuntu"/>
                <a:cs typeface="Ubuntu"/>
              </a:rPr>
              <a:t>– with some add-ins bulk changes can be made to create the board quicker or migrate it to other projects (some changes can be done in the UI other it is better to do it via add-ins</a:t>
            </a:r>
          </a:p>
          <a:p>
            <a:pPr marL="469900" indent="-457200">
              <a:spcBef>
                <a:spcPts val="100"/>
              </a:spcBef>
              <a:buFont typeface="Arial" panose="020B0604020202020204" pitchFamily="34" charset="0"/>
              <a:buChar char="•"/>
              <a:defRPr/>
            </a:pPr>
            <a:r>
              <a:rPr lang="en-GB" sz="2400" b="1" dirty="0">
                <a:solidFill>
                  <a:prstClr val="black"/>
                </a:solidFill>
                <a:latin typeface="Ubuntu"/>
                <a:cs typeface="Ubuntu"/>
              </a:rPr>
              <a:t>Finding specific work items </a:t>
            </a:r>
            <a:r>
              <a:rPr lang="en-GB" sz="2400" dirty="0">
                <a:solidFill>
                  <a:prstClr val="black"/>
                </a:solidFill>
                <a:latin typeface="Ubuntu"/>
                <a:cs typeface="Ubuntu"/>
              </a:rPr>
              <a:t>– Can by id or name</a:t>
            </a:r>
          </a:p>
          <a:p>
            <a:pPr marL="469900" indent="-457200">
              <a:spcBef>
                <a:spcPts val="100"/>
              </a:spcBef>
              <a:buFont typeface="Arial" panose="020B0604020202020204" pitchFamily="34" charset="0"/>
              <a:buChar char="•"/>
              <a:defRPr/>
            </a:pPr>
            <a:r>
              <a:rPr lang="en-GB" sz="2400" b="1" dirty="0">
                <a:solidFill>
                  <a:prstClr val="black"/>
                </a:solidFill>
                <a:latin typeface="Ubuntu"/>
                <a:cs typeface="Ubuntu"/>
              </a:rPr>
              <a:t>Code Change tracking - </a:t>
            </a:r>
            <a:r>
              <a:rPr lang="en-GB" sz="2400" dirty="0">
                <a:solidFill>
                  <a:prstClr val="black"/>
                </a:solidFill>
                <a:latin typeface="Ubuntu"/>
                <a:cs typeface="Ubuntu"/>
              </a:rPr>
              <a:t>Linking code changes (commits) with work item (business need) </a:t>
            </a:r>
            <a:endParaRPr lang="en-GB" sz="3200" dirty="0">
              <a:solidFill>
                <a:prstClr val="black"/>
              </a:solidFill>
              <a:latin typeface="Ubuntu"/>
              <a:cs typeface="Ubuntu"/>
            </a:endParaRPr>
          </a:p>
          <a:p>
            <a:pPr marL="469900" indent="-457200">
              <a:spcBef>
                <a:spcPts val="100"/>
              </a:spcBef>
              <a:buFont typeface="Arial" panose="020B0604020202020204" pitchFamily="34" charset="0"/>
              <a:buChar char="•"/>
              <a:defRPr/>
            </a:pPr>
            <a:endParaRPr lang="en-GB" sz="3200" dirty="0">
              <a:solidFill>
                <a:prstClr val="black"/>
              </a:solidFill>
              <a:latin typeface="Ubuntu"/>
              <a:cs typeface="Ubuntu"/>
            </a:endParaRPr>
          </a:p>
          <a:p>
            <a:pPr marL="12700">
              <a:spcBef>
                <a:spcPts val="100"/>
              </a:spcBef>
              <a:defRPr/>
            </a:pPr>
            <a:r>
              <a:rPr lang="en-GB" sz="2400" b="1" dirty="0">
                <a:solidFill>
                  <a:prstClr val="black"/>
                </a:solidFill>
                <a:latin typeface="Ubuntu"/>
                <a:cs typeface="Ubuntu"/>
              </a:rPr>
              <a:t>Hot Tip: </a:t>
            </a:r>
            <a:r>
              <a:rPr lang="en-GB" sz="2400" dirty="0">
                <a:solidFill>
                  <a:prstClr val="black"/>
                </a:solidFill>
                <a:latin typeface="Ubuntu"/>
                <a:cs typeface="Ubuntu"/>
              </a:rPr>
              <a:t>Install Excel Add in that speed up bulk operations</a:t>
            </a:r>
            <a:endParaRPr lang="en-GB" dirty="0">
              <a:solidFill>
                <a:prstClr val="black"/>
              </a:solidFill>
              <a:latin typeface="Ubuntu"/>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Boards</a:t>
            </a:r>
          </a:p>
        </p:txBody>
      </p:sp>
      <p:sp>
        <p:nvSpPr>
          <p:cNvPr id="2" name="Slide Number Placeholder 1">
            <a:extLst>
              <a:ext uri="{FF2B5EF4-FFF2-40B4-BE49-F238E27FC236}">
                <a16:creationId xmlns:a16="http://schemas.microsoft.com/office/drawing/2014/main" id="{7F380BE4-FBCB-46FF-84E8-B321B84768AD}"/>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18</a:t>
            </a:fld>
            <a:endParaRPr dirty="0"/>
          </a:p>
        </p:txBody>
      </p:sp>
      <p:pic>
        <p:nvPicPr>
          <p:cNvPr id="4" name="Graphic 3" descr="Bonfire with solid fill">
            <a:extLst>
              <a:ext uri="{FF2B5EF4-FFF2-40B4-BE49-F238E27FC236}">
                <a16:creationId xmlns:a16="http://schemas.microsoft.com/office/drawing/2014/main" id="{B887DF31-EA79-435B-BFA5-62A953A835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694" y="5086869"/>
            <a:ext cx="623636" cy="623636"/>
          </a:xfrm>
          <a:prstGeom prst="rect">
            <a:avLst/>
          </a:prstGeom>
        </p:spPr>
      </p:pic>
    </p:spTree>
    <p:extLst>
      <p:ext uri="{BB962C8B-B14F-4D97-AF65-F5344CB8AC3E}">
        <p14:creationId xmlns:p14="http://schemas.microsoft.com/office/powerpoint/2010/main" val="1616856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 Work Items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341564" y="3453892"/>
            <a:ext cx="11224334" cy="2280111"/>
          </a:xfrm>
          <a:prstGeom prst="rect">
            <a:avLst/>
          </a:prstGeom>
        </p:spPr>
        <p:txBody>
          <a:bodyPr vert="horz" wrap="square" lIns="0" tIns="12700" rIns="0" bIns="0" rtlCol="0">
            <a:spAutoFit/>
          </a:bodyPr>
          <a:lstStyle/>
          <a:p>
            <a:pPr marL="469900" lvl="1">
              <a:spcBef>
                <a:spcPts val="100"/>
              </a:spcBef>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Work item – it </a:t>
            </a:r>
            <a:r>
              <a:rPr lang="en-GB" sz="2400" dirty="0">
                <a:solidFill>
                  <a:prstClr val="black"/>
                </a:solidFill>
                <a:latin typeface="Ubuntu"/>
                <a:cs typeface="Ubuntu"/>
              </a:rPr>
              <a:t>is a family of object that is used to track the requirements/ bugs/defects</a:t>
            </a:r>
          </a:p>
          <a:p>
            <a:pPr marL="469900" lvl="1">
              <a:spcBef>
                <a:spcPts val="100"/>
              </a:spcBef>
              <a:defRPr/>
            </a:pPr>
            <a:endParaRPr lang="en-GB" sz="2400" dirty="0">
              <a:solidFill>
                <a:prstClr val="black"/>
              </a:solidFill>
              <a:latin typeface="Ubuntu"/>
              <a:cs typeface="Ubuntu"/>
            </a:endParaRPr>
          </a:p>
          <a:p>
            <a:pPr marL="469900" lvl="1">
              <a:spcBef>
                <a:spcPts val="100"/>
              </a:spcBef>
              <a:defRPr/>
            </a:pPr>
            <a:r>
              <a:rPr lang="en-GB" sz="2400" dirty="0">
                <a:solidFill>
                  <a:prstClr val="black"/>
                </a:solidFill>
                <a:latin typeface="Ubuntu"/>
                <a:cs typeface="Ubuntu"/>
              </a:rPr>
              <a:t>work item is essentially a container that can store a requirement and metadata (textual or numeric) and can have child/parent work items associated with them.</a:t>
            </a:r>
          </a:p>
          <a:p>
            <a:pPr marL="469900" lvl="1">
              <a:spcBef>
                <a:spcPts val="100"/>
              </a:spcBef>
              <a:defRPr/>
            </a:pPr>
            <a:endParaRPr lang="en-GB" sz="2400" dirty="0">
              <a:solidFill>
                <a:prstClr val="black"/>
              </a:solidFill>
              <a:latin typeface="Ubuntu"/>
              <a:cs typeface="Ubuntu"/>
            </a:endParaRPr>
          </a:p>
          <a:p>
            <a:pPr marL="469900" lvl="1">
              <a:spcBef>
                <a:spcPts val="100"/>
              </a:spcBef>
              <a:defRPr/>
            </a:pPr>
            <a:r>
              <a:rPr lang="en-GB" sz="2400" dirty="0">
                <a:solidFill>
                  <a:prstClr val="black"/>
                </a:solidFill>
                <a:latin typeface="Ubuntu"/>
                <a:cs typeface="Ubuntu"/>
              </a:rPr>
              <a:t>Usually, the make a tree like structure but not necessarily have to have common root.</a:t>
            </a:r>
          </a:p>
        </p:txBody>
      </p:sp>
      <p:sp>
        <p:nvSpPr>
          <p:cNvPr id="10" name="object 77">
            <a:extLst>
              <a:ext uri="{FF2B5EF4-FFF2-40B4-BE49-F238E27FC236}">
                <a16:creationId xmlns:a16="http://schemas.microsoft.com/office/drawing/2014/main" id="{48910E9F-5488-4592-8C46-113182094733}"/>
              </a:ext>
            </a:extLst>
          </p:cNvPr>
          <p:cNvSpPr txBox="1"/>
          <p:nvPr/>
        </p:nvSpPr>
        <p:spPr>
          <a:xfrm>
            <a:off x="706062" y="2923733"/>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92D050"/>
                </a:solidFill>
                <a:effectLst/>
                <a:uLnTx/>
                <a:uFillTx/>
                <a:latin typeface="Ubuntu"/>
                <a:ea typeface="+mn-ea"/>
                <a:cs typeface="Ubuntu"/>
              </a:rPr>
              <a:t>Work Items – what it is?</a:t>
            </a:r>
          </a:p>
        </p:txBody>
      </p:sp>
      <p:sp>
        <p:nvSpPr>
          <p:cNvPr id="2" name="Slide Number Placeholder 1">
            <a:extLst>
              <a:ext uri="{FF2B5EF4-FFF2-40B4-BE49-F238E27FC236}">
                <a16:creationId xmlns:a16="http://schemas.microsoft.com/office/drawing/2014/main" id="{F1C375B6-CEBF-4AF6-956C-59D6F30D94EB}"/>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19</a:t>
            </a:fld>
            <a:endParaRPr dirty="0"/>
          </a:p>
        </p:txBody>
      </p:sp>
      <p:sp>
        <p:nvSpPr>
          <p:cNvPr id="8" name="object 77">
            <a:extLst>
              <a:ext uri="{FF2B5EF4-FFF2-40B4-BE49-F238E27FC236}">
                <a16:creationId xmlns:a16="http://schemas.microsoft.com/office/drawing/2014/main" id="{57378646-D1CE-4C9A-85E6-CCCF6E14B8F8}"/>
              </a:ext>
            </a:extLst>
          </p:cNvPr>
          <p:cNvSpPr txBox="1"/>
          <p:nvPr/>
        </p:nvSpPr>
        <p:spPr>
          <a:xfrm>
            <a:off x="261604" y="1824563"/>
            <a:ext cx="11224334" cy="382156"/>
          </a:xfrm>
          <a:prstGeom prst="rect">
            <a:avLst/>
          </a:prstGeom>
        </p:spPr>
        <p:txBody>
          <a:bodyPr vert="horz" wrap="square" lIns="0" tIns="12700" rIns="0" bIns="0" rtlCol="0">
            <a:spAutoFit/>
          </a:bodyPr>
          <a:lstStyle/>
          <a:p>
            <a:pPr marL="469900" lvl="1">
              <a:spcBef>
                <a:spcPts val="100"/>
              </a:spcBef>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Work item – do not confuse with “Backlog Item/Item” (work item type)</a:t>
            </a:r>
            <a:endParaRPr lang="en-GB" sz="2400" dirty="0">
              <a:solidFill>
                <a:prstClr val="black"/>
              </a:solidFill>
              <a:latin typeface="Ubuntu"/>
              <a:cs typeface="Ubuntu"/>
            </a:endParaRPr>
          </a:p>
        </p:txBody>
      </p:sp>
      <p:sp>
        <p:nvSpPr>
          <p:cNvPr id="9" name="object 77">
            <a:extLst>
              <a:ext uri="{FF2B5EF4-FFF2-40B4-BE49-F238E27FC236}">
                <a16:creationId xmlns:a16="http://schemas.microsoft.com/office/drawing/2014/main" id="{1D8E8E4E-CC0D-4331-9D10-1BE52F070C92}"/>
              </a:ext>
            </a:extLst>
          </p:cNvPr>
          <p:cNvSpPr txBox="1"/>
          <p:nvPr/>
        </p:nvSpPr>
        <p:spPr>
          <a:xfrm>
            <a:off x="626102" y="1294404"/>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92D050"/>
                </a:solidFill>
                <a:effectLst/>
                <a:uLnTx/>
                <a:uFillTx/>
                <a:latin typeface="Ubuntu"/>
                <a:ea typeface="+mn-ea"/>
                <a:cs typeface="Ubuntu"/>
              </a:rPr>
              <a:t>How boards track requirements?</a:t>
            </a:r>
          </a:p>
        </p:txBody>
      </p:sp>
    </p:spTree>
    <p:extLst>
      <p:ext uri="{BB962C8B-B14F-4D97-AF65-F5344CB8AC3E}">
        <p14:creationId xmlns:p14="http://schemas.microsoft.com/office/powerpoint/2010/main" val="360478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B375B4-333A-4512-A3EA-8C213603E4DB}"/>
              </a:ext>
            </a:extLst>
          </p:cNvPr>
          <p:cNvSpPr>
            <a:spLocks noGrp="1"/>
          </p:cNvSpPr>
          <p:nvPr>
            <p:ph type="ctrTitle"/>
          </p:nvPr>
        </p:nvSpPr>
        <p:spPr>
          <a:xfrm>
            <a:off x="407368" y="1861878"/>
            <a:ext cx="5293014" cy="1218795"/>
          </a:xfrm>
        </p:spPr>
        <p:txBody>
          <a:bodyPr/>
          <a:lstStyle/>
          <a:p>
            <a:r>
              <a:rPr lang="en-GB"/>
              <a:t>Intro to Infrastructure as a code</a:t>
            </a:r>
          </a:p>
        </p:txBody>
      </p:sp>
      <p:sp>
        <p:nvSpPr>
          <p:cNvPr id="9" name="Rectangle 8">
            <a:extLst>
              <a:ext uri="{FF2B5EF4-FFF2-40B4-BE49-F238E27FC236}">
                <a16:creationId xmlns:a16="http://schemas.microsoft.com/office/drawing/2014/main" id="{CE75EC1A-6B68-4CCE-A76F-4284AC383815}"/>
              </a:ext>
            </a:extLst>
          </p:cNvPr>
          <p:cNvSpPr/>
          <p:nvPr/>
        </p:nvSpPr>
        <p:spPr>
          <a:xfrm>
            <a:off x="6816080" y="1700808"/>
            <a:ext cx="4968552" cy="2759730"/>
          </a:xfrm>
          <a:prstGeom prst="rect">
            <a:avLst/>
          </a:prstGeom>
        </p:spPr>
        <p:txBody>
          <a:bodyPr wrap="square">
            <a:spAutoFit/>
          </a:bodyPr>
          <a:lstStyle/>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Upload ARM Templates to Repo</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Define Build Pipeline</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Create Release Pipeline </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Assign variables to pipeline</a:t>
            </a:r>
          </a:p>
          <a:p>
            <a:pPr marL="342900" lvl="0" indent="-342900" algn="just" defTabSz="1219170">
              <a:spcBef>
                <a:spcPts val="200"/>
              </a:spcBef>
              <a:buClr>
                <a:srgbClr val="92D050"/>
              </a:buClr>
              <a:buFont typeface="Wingdings" panose="05000000000000000000" pitchFamily="2" charset="2"/>
              <a:buChar char=""/>
              <a:tabLst>
                <a:tab pos="768985" algn="l"/>
              </a:tabLst>
              <a:defRPr/>
            </a:pPr>
            <a:endParaRPr lang="en-GB" sz="1600">
              <a:solidFill>
                <a:schemeClr val="tx2"/>
              </a:solidFill>
              <a:latin typeface="Segoe UI" panose="020B0502040204020203" pitchFamily="34" charset="0"/>
              <a:cs typeface="Times New Roman" panose="02020603050405020304" pitchFamily="18" charset="0"/>
            </a:endParaRP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a:solidFill>
                  <a:schemeClr val="tx2"/>
                </a:solidFill>
                <a:latin typeface="Segoe UI" panose="020B0502040204020203" pitchFamily="34" charset="0"/>
                <a:cs typeface="Times New Roman" panose="02020603050405020304" pitchFamily="18" charset="0"/>
              </a:rPr>
              <a:t>Self-contained: Access = copy of Repo and entire codebase and history</a:t>
            </a:r>
          </a:p>
        </p:txBody>
      </p:sp>
      <p:pic>
        <p:nvPicPr>
          <p:cNvPr id="3" name="Picture 2">
            <a:extLst>
              <a:ext uri="{FF2B5EF4-FFF2-40B4-BE49-F238E27FC236}">
                <a16:creationId xmlns:a16="http://schemas.microsoft.com/office/drawing/2014/main" id="{42B7D6EF-ACEB-4CD1-9657-585481C20347}"/>
              </a:ext>
            </a:extLst>
          </p:cNvPr>
          <p:cNvPicPr>
            <a:picLocks noChangeAspect="1"/>
          </p:cNvPicPr>
          <p:nvPr/>
        </p:nvPicPr>
        <p:blipFill>
          <a:blip r:embed="rId3"/>
          <a:stretch>
            <a:fillRect/>
          </a:stretch>
        </p:blipFill>
        <p:spPr>
          <a:xfrm>
            <a:off x="2850916" y="3418334"/>
            <a:ext cx="2314543" cy="2145342"/>
          </a:xfrm>
          <a:prstGeom prst="rect">
            <a:avLst/>
          </a:prstGeom>
        </p:spPr>
      </p:pic>
      <p:pic>
        <p:nvPicPr>
          <p:cNvPr id="4"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D52D4098-0FDF-485F-A5A4-4E36F40E55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368" y="3337485"/>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64E8B714-4BD0-4A22-901C-DE119B1431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428813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F21EE3C2-AF22-4A72-9C30-A0EDC0204D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5238777"/>
            <a:ext cx="879686" cy="87968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0C3C5EA7-2197-49BF-9225-EDB4E75D54F5}"/>
              </a:ext>
            </a:extLst>
          </p:cNvPr>
          <p:cNvSpPr/>
          <p:nvPr/>
        </p:nvSpPr>
        <p:spPr>
          <a:xfrm>
            <a:off x="1919536" y="4460538"/>
            <a:ext cx="505768" cy="264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3F3A1C7-09D5-40C3-BBEC-537F9E03E6B7}"/>
              </a:ext>
            </a:extLst>
          </p:cNvPr>
          <p:cNvSpPr/>
          <p:nvPr/>
        </p:nvSpPr>
        <p:spPr>
          <a:xfrm>
            <a:off x="0" y="0"/>
            <a:ext cx="12190240" cy="6172200"/>
          </a:xfrm>
          <a:prstGeom prst="rect">
            <a:avLst/>
          </a:prstGeom>
          <a:solidFill>
            <a:srgbClr val="1F497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object 77">
            <a:extLst>
              <a:ext uri="{FF2B5EF4-FFF2-40B4-BE49-F238E27FC236}">
                <a16:creationId xmlns:a16="http://schemas.microsoft.com/office/drawing/2014/main" id="{67893E11-EF26-47C0-908F-17F407F1C29B}"/>
              </a:ext>
            </a:extLst>
          </p:cNvPr>
          <p:cNvSpPr txBox="1"/>
          <p:nvPr/>
        </p:nvSpPr>
        <p:spPr>
          <a:xfrm>
            <a:off x="529557" y="199345"/>
            <a:ext cx="10567202" cy="5052665"/>
          </a:xfrm>
          <a:prstGeom prst="rect">
            <a:avLst/>
          </a:prstGeom>
        </p:spPr>
        <p:txBody>
          <a:bodyPr vert="horz" wrap="square" lIns="0" tIns="12700" rIns="0" bIns="0" rtlCol="0">
            <a:spAutoFit/>
          </a:bodyPr>
          <a:lstStyle/>
          <a:p>
            <a:pPr marL="12700">
              <a:lnSpc>
                <a:spcPct val="100000"/>
              </a:lnSpc>
              <a:spcBef>
                <a:spcPts val="100"/>
              </a:spcBef>
            </a:pPr>
            <a:r>
              <a:rPr lang="en-GB" sz="4000">
                <a:solidFill>
                  <a:srgbClr val="92D050"/>
                </a:solidFill>
                <a:latin typeface="Ubuntu"/>
                <a:cs typeface="Ubuntu"/>
              </a:rPr>
              <a:t>Problem:</a:t>
            </a:r>
          </a:p>
          <a:p>
            <a:pPr marL="469900" indent="-457200">
              <a:lnSpc>
                <a:spcPct val="100000"/>
              </a:lnSpc>
              <a:spcBef>
                <a:spcPts val="100"/>
              </a:spcBef>
              <a:buFont typeface="Arial" panose="020B0604020202020204" pitchFamily="34" charset="0"/>
              <a:buChar char="•"/>
            </a:pPr>
            <a:r>
              <a:rPr lang="en-GB" sz="2800">
                <a:solidFill>
                  <a:schemeClr val="tx2"/>
                </a:solidFill>
                <a:latin typeface="Ubuntu"/>
                <a:cs typeface="Ubuntu"/>
              </a:rPr>
              <a:t>Software development lifecycle is complex and require different elements to work together to be successful:</a:t>
            </a:r>
          </a:p>
          <a:p>
            <a:pPr marL="927100" lvl="1" indent="-457200">
              <a:spcBef>
                <a:spcPts val="100"/>
              </a:spcBef>
              <a:buFont typeface="Arial" panose="020B0604020202020204" pitchFamily="34" charset="0"/>
              <a:buChar char="•"/>
            </a:pPr>
            <a:r>
              <a:rPr lang="en-GB" sz="2800">
                <a:solidFill>
                  <a:schemeClr val="tx2"/>
                </a:solidFill>
                <a:latin typeface="Ubuntu"/>
                <a:cs typeface="Ubuntu"/>
              </a:rPr>
              <a:t>Documentation of the requirements</a:t>
            </a:r>
          </a:p>
          <a:p>
            <a:pPr marL="927100" lvl="1" indent="-457200">
              <a:spcBef>
                <a:spcPts val="100"/>
              </a:spcBef>
              <a:buFont typeface="Arial" panose="020B0604020202020204" pitchFamily="34" charset="0"/>
              <a:buChar char="•"/>
            </a:pPr>
            <a:r>
              <a:rPr lang="en-GB" sz="2800">
                <a:solidFill>
                  <a:schemeClr val="tx2"/>
                </a:solidFill>
                <a:latin typeface="Ubuntu"/>
                <a:cs typeface="Ubuntu"/>
              </a:rPr>
              <a:t>Keeping your source code secure and backed up</a:t>
            </a:r>
          </a:p>
          <a:p>
            <a:pPr marL="927100" lvl="1" indent="-457200">
              <a:spcBef>
                <a:spcPts val="100"/>
              </a:spcBef>
              <a:buFont typeface="Arial" panose="020B0604020202020204" pitchFamily="34" charset="0"/>
              <a:buChar char="•"/>
            </a:pPr>
            <a:r>
              <a:rPr lang="en-GB" sz="2800">
                <a:solidFill>
                  <a:schemeClr val="tx2"/>
                </a:solidFill>
                <a:latin typeface="Ubuntu"/>
                <a:cs typeface="Ubuntu"/>
              </a:rPr>
              <a:t>Testing results need to be accessible</a:t>
            </a:r>
          </a:p>
          <a:p>
            <a:pPr marL="927100" lvl="1" indent="-457200">
              <a:spcBef>
                <a:spcPts val="100"/>
              </a:spcBef>
              <a:buFont typeface="Arial" panose="020B0604020202020204" pitchFamily="34" charset="0"/>
              <a:buChar char="•"/>
            </a:pPr>
            <a:r>
              <a:rPr lang="en-GB" sz="2800">
                <a:solidFill>
                  <a:schemeClr val="tx2"/>
                </a:solidFill>
                <a:latin typeface="Ubuntu"/>
                <a:cs typeface="Ubuntu"/>
              </a:rPr>
              <a:t>Release process need to be under control</a:t>
            </a:r>
          </a:p>
          <a:p>
            <a:pPr marL="927100" lvl="1" indent="-457200">
              <a:spcBef>
                <a:spcPts val="100"/>
              </a:spcBef>
              <a:buFont typeface="Arial" panose="020B0604020202020204" pitchFamily="34" charset="0"/>
              <a:buChar char="•"/>
            </a:pPr>
            <a:r>
              <a:rPr lang="en-GB" sz="2800">
                <a:solidFill>
                  <a:schemeClr val="tx2"/>
                </a:solidFill>
                <a:latin typeface="Ubuntu"/>
                <a:cs typeface="Ubuntu"/>
              </a:rPr>
              <a:t>Etc.</a:t>
            </a:r>
          </a:p>
          <a:p>
            <a:pPr marL="927100" lvl="1" indent="-457200">
              <a:spcBef>
                <a:spcPts val="100"/>
              </a:spcBef>
              <a:buFont typeface="Arial" panose="020B0604020202020204" pitchFamily="34" charset="0"/>
              <a:buChar char="•"/>
            </a:pPr>
            <a:endParaRPr lang="en-GB" sz="2800">
              <a:solidFill>
                <a:schemeClr val="tx2"/>
              </a:solidFill>
              <a:latin typeface="Ubuntu"/>
              <a:cs typeface="Ubuntu"/>
            </a:endParaRPr>
          </a:p>
          <a:p>
            <a:pPr marL="927100" lvl="1" indent="-457200">
              <a:spcBef>
                <a:spcPts val="100"/>
              </a:spcBef>
              <a:buFont typeface="Arial" panose="020B0604020202020204" pitchFamily="34" charset="0"/>
              <a:buChar char="•"/>
            </a:pPr>
            <a:endParaRPr lang="en-GB" sz="2800">
              <a:solidFill>
                <a:schemeClr val="tx2"/>
              </a:solidFill>
              <a:latin typeface="Ubuntu"/>
              <a:cs typeface="Ubuntu"/>
            </a:endParaRPr>
          </a:p>
          <a:p>
            <a:pPr marL="469900" lvl="1">
              <a:spcBef>
                <a:spcPts val="100"/>
              </a:spcBef>
            </a:pPr>
            <a:endParaRPr lang="en-GB" sz="2800">
              <a:solidFill>
                <a:schemeClr val="tx2"/>
              </a:solidFill>
              <a:latin typeface="Ubuntu"/>
              <a:cs typeface="Ubuntu"/>
            </a:endParaRPr>
          </a:p>
        </p:txBody>
      </p:sp>
    </p:spTree>
    <p:extLst>
      <p:ext uri="{BB962C8B-B14F-4D97-AF65-F5344CB8AC3E}">
        <p14:creationId xmlns:p14="http://schemas.microsoft.com/office/powerpoint/2010/main" val="4037955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5951984" y="780023"/>
            <a:ext cx="6120680" cy="4891083"/>
          </a:xfrm>
          <a:prstGeom prst="rect">
            <a:avLst/>
          </a:prstGeom>
        </p:spPr>
        <p:txBody>
          <a:bodyPr vert="horz" wrap="square" lIns="0" tIns="12700" rIns="0" bIns="0" rtlCol="0">
            <a:spAutoFit/>
          </a:bodyPr>
          <a:lstStyle/>
          <a:p>
            <a:pPr marL="812800" lvl="1" indent="-342900">
              <a:spcBef>
                <a:spcPts val="100"/>
              </a:spcBef>
              <a:buFont typeface="Arial" panose="020B0604020202020204" pitchFamily="34" charset="0"/>
              <a:buChar char="•"/>
              <a:defRPr/>
            </a:pPr>
            <a:r>
              <a:rPr lang="en-GB" sz="2400">
                <a:solidFill>
                  <a:prstClr val="black"/>
                </a:solidFill>
                <a:latin typeface="Ubuntu"/>
                <a:cs typeface="Ubuntu"/>
              </a:rPr>
              <a:t>Epic – most hight level work item, used to group common features together</a:t>
            </a:r>
          </a:p>
          <a:p>
            <a:pPr marL="812800" lvl="1" indent="-342900">
              <a:spcBef>
                <a:spcPts val="100"/>
              </a:spcBef>
              <a:buFont typeface="Arial" panose="020B0604020202020204" pitchFamily="34" charset="0"/>
              <a:buChar char="•"/>
              <a:defRPr/>
            </a:pPr>
            <a:endParaRPr kumimoji="0" lang="en-GB" sz="2400" b="0" i="0" u="none" strike="noStrike" kern="1200" cap="none" spc="0" normalizeH="0" baseline="0" noProof="0">
              <a:ln>
                <a:noFill/>
              </a:ln>
              <a:solidFill>
                <a:prstClr val="black"/>
              </a:solidFill>
              <a:effectLst/>
              <a:uLnTx/>
              <a:uFillTx/>
              <a:latin typeface="Ubuntu"/>
              <a:ea typeface="+mn-ea"/>
              <a:cs typeface="Ubuntu"/>
            </a:endParaRPr>
          </a:p>
          <a:p>
            <a:pPr marL="812800" lvl="1" indent="-342900">
              <a:spcBef>
                <a:spcPts val="100"/>
              </a:spcBef>
              <a:buFont typeface="Arial" panose="020B0604020202020204" pitchFamily="34" charset="0"/>
              <a:buChar char="•"/>
              <a:defRPr/>
            </a:pPr>
            <a:r>
              <a:rPr kumimoji="0" lang="en-GB" sz="2400" b="0" i="0" u="none" strike="noStrike" kern="1200" cap="none" spc="0" normalizeH="0" baseline="0" noProof="0">
                <a:ln>
                  <a:noFill/>
                </a:ln>
                <a:solidFill>
                  <a:prstClr val="black"/>
                </a:solidFill>
                <a:effectLst/>
                <a:uLnTx/>
                <a:uFillTx/>
                <a:latin typeface="Ubuntu"/>
                <a:ea typeface="+mn-ea"/>
                <a:cs typeface="Ubuntu"/>
              </a:rPr>
              <a:t>Feature – hight level work item that groups together all items that are required to deliver the feature</a:t>
            </a:r>
          </a:p>
          <a:p>
            <a:pPr marL="812800" lvl="1" indent="-342900">
              <a:spcBef>
                <a:spcPts val="100"/>
              </a:spcBef>
              <a:buFont typeface="Arial" panose="020B0604020202020204" pitchFamily="34" charset="0"/>
              <a:buChar char="•"/>
              <a:defRPr/>
            </a:pPr>
            <a:endParaRPr kumimoji="0" lang="en-GB" sz="2400" b="0" i="0" u="none" strike="noStrike" kern="1200" cap="none" spc="0" normalizeH="0" baseline="0" noProof="0">
              <a:ln>
                <a:noFill/>
              </a:ln>
              <a:solidFill>
                <a:prstClr val="black"/>
              </a:solidFill>
              <a:effectLst/>
              <a:uLnTx/>
              <a:uFillTx/>
              <a:latin typeface="Ubuntu"/>
              <a:ea typeface="+mn-ea"/>
              <a:cs typeface="Ubuntu"/>
            </a:endParaRPr>
          </a:p>
          <a:p>
            <a:pPr marL="812800" lvl="1" indent="-342900">
              <a:spcBef>
                <a:spcPts val="100"/>
              </a:spcBef>
              <a:buFont typeface="Arial" panose="020B0604020202020204" pitchFamily="34" charset="0"/>
              <a:buChar char="•"/>
              <a:defRPr/>
            </a:pPr>
            <a:r>
              <a:rPr lang="en-GB" sz="2400">
                <a:solidFill>
                  <a:prstClr val="black"/>
                </a:solidFill>
                <a:latin typeface="Ubuntu"/>
                <a:cs typeface="Ubuntu"/>
              </a:rPr>
              <a:t>Product Backlog Item (Story)</a:t>
            </a:r>
          </a:p>
          <a:p>
            <a:pPr marL="1270000" lvl="2" indent="-342900">
              <a:spcBef>
                <a:spcPts val="100"/>
              </a:spcBef>
              <a:buFont typeface="Arial" panose="020B0604020202020204" pitchFamily="34" charset="0"/>
              <a:buChar char="•"/>
              <a:defRPr/>
            </a:pPr>
            <a:r>
              <a:rPr lang="en-GB" sz="2400">
                <a:solidFill>
                  <a:prstClr val="black"/>
                </a:solidFill>
                <a:latin typeface="Ubuntu"/>
                <a:cs typeface="Ubuntu"/>
              </a:rPr>
              <a:t>document a requirements for a single story</a:t>
            </a:r>
          </a:p>
          <a:p>
            <a:pPr marL="1270000" lvl="2" indent="-342900">
              <a:spcBef>
                <a:spcPts val="100"/>
              </a:spcBef>
              <a:buFont typeface="Arial" panose="020B0604020202020204" pitchFamily="34" charset="0"/>
              <a:buChar char="•"/>
              <a:defRPr/>
            </a:pPr>
            <a:r>
              <a:rPr lang="en-GB" sz="2400">
                <a:solidFill>
                  <a:prstClr val="black"/>
                </a:solidFill>
                <a:latin typeface="Ubuntu"/>
                <a:cs typeface="Ubuntu"/>
              </a:rPr>
              <a:t>Group together development tasks  that need to be carried out to deliver the story</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1" y="931083"/>
            <a:ext cx="5247670" cy="185948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Work Items Types (WIT) on Scrum Template Example</a:t>
            </a:r>
          </a:p>
        </p:txBody>
      </p:sp>
      <p:pic>
        <p:nvPicPr>
          <p:cNvPr id="3" name="Picture 2">
            <a:extLst>
              <a:ext uri="{FF2B5EF4-FFF2-40B4-BE49-F238E27FC236}">
                <a16:creationId xmlns:a16="http://schemas.microsoft.com/office/drawing/2014/main" id="{4683EC79-E243-4F92-BBB7-FC2A9D8095E7}"/>
              </a:ext>
            </a:extLst>
          </p:cNvPr>
          <p:cNvPicPr>
            <a:picLocks noChangeAspect="1"/>
          </p:cNvPicPr>
          <p:nvPr/>
        </p:nvPicPr>
        <p:blipFill rotWithShape="1">
          <a:blip r:embed="rId3"/>
          <a:srcRect b="23810"/>
          <a:stretch/>
        </p:blipFill>
        <p:spPr>
          <a:xfrm>
            <a:off x="767408" y="2852936"/>
            <a:ext cx="5605790" cy="2410880"/>
          </a:xfrm>
          <a:prstGeom prst="rect">
            <a:avLst/>
          </a:prstGeom>
        </p:spPr>
      </p:pic>
      <p:sp>
        <p:nvSpPr>
          <p:cNvPr id="2" name="Slide Number Placeholder 1">
            <a:extLst>
              <a:ext uri="{FF2B5EF4-FFF2-40B4-BE49-F238E27FC236}">
                <a16:creationId xmlns:a16="http://schemas.microsoft.com/office/drawing/2014/main" id="{5AD57FBC-2EA0-4053-BBCB-F61A2C51FD45}"/>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20</a:t>
            </a:fld>
            <a:endParaRPr dirty="0"/>
          </a:p>
        </p:txBody>
      </p:sp>
    </p:spTree>
    <p:extLst>
      <p:ext uri="{BB962C8B-B14F-4D97-AF65-F5344CB8AC3E}">
        <p14:creationId xmlns:p14="http://schemas.microsoft.com/office/powerpoint/2010/main" val="1648285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5951984" y="780023"/>
            <a:ext cx="6120680" cy="4139595"/>
          </a:xfrm>
          <a:prstGeom prst="rect">
            <a:avLst/>
          </a:prstGeom>
        </p:spPr>
        <p:txBody>
          <a:bodyPr vert="horz" wrap="square" lIns="0" tIns="12700" rIns="0" bIns="0" rtlCol="0">
            <a:spAutoFit/>
          </a:bodyPr>
          <a:lstStyle/>
          <a:p>
            <a:pPr marL="812800" lvl="1" indent="-342900">
              <a:spcBef>
                <a:spcPts val="100"/>
              </a:spcBef>
              <a:buFont typeface="Arial" panose="020B0604020202020204" pitchFamily="34" charset="0"/>
              <a:buChar char="•"/>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Task – most low-level work item that </a:t>
            </a:r>
            <a:r>
              <a:rPr lang="en-GB" sz="2400" dirty="0">
                <a:solidFill>
                  <a:prstClr val="black"/>
                </a:solidFill>
                <a:latin typeface="Ubuntu"/>
                <a:cs typeface="Ubuntu"/>
              </a:rPr>
              <a:t>represent a single unit of work that need to be carried to deliver a work item</a:t>
            </a:r>
          </a:p>
          <a:p>
            <a:pPr marL="812800" lvl="1" indent="-342900">
              <a:spcBef>
                <a:spcPts val="100"/>
              </a:spcBef>
              <a:buFont typeface="Arial" panose="020B0604020202020204" pitchFamily="34" charset="0"/>
              <a:buChar char="•"/>
              <a:defRPr/>
            </a:pPr>
            <a:endParaRPr lang="en-GB" sz="2400" dirty="0">
              <a:solidFill>
                <a:prstClr val="black"/>
              </a:solidFill>
              <a:latin typeface="Ubuntu"/>
              <a:cs typeface="Ubuntu"/>
            </a:endParaRPr>
          </a:p>
          <a:p>
            <a:pPr marL="812800" lvl="1" indent="-342900">
              <a:spcBef>
                <a:spcPts val="100"/>
              </a:spcBef>
              <a:buFont typeface="Arial" panose="020B0604020202020204" pitchFamily="34" charset="0"/>
              <a:buChar char="•"/>
              <a:defRPr/>
            </a:pPr>
            <a:r>
              <a:rPr lang="en-GB" sz="2400" dirty="0">
                <a:solidFill>
                  <a:prstClr val="black"/>
                </a:solidFill>
                <a:latin typeface="Ubuntu"/>
                <a:cs typeface="Ubuntu"/>
              </a:rPr>
              <a:t>Bug Work Item</a:t>
            </a:r>
          </a:p>
          <a:p>
            <a:pPr marL="1270000" lvl="2" indent="-342900">
              <a:spcBef>
                <a:spcPts val="100"/>
              </a:spcBef>
              <a:buFont typeface="Arial" panose="020B0604020202020204" pitchFamily="34" charset="0"/>
              <a:buChar char="•"/>
              <a:defRPr/>
            </a:pPr>
            <a:r>
              <a:rPr lang="en-GB" sz="2400" dirty="0">
                <a:solidFill>
                  <a:prstClr val="black"/>
                </a:solidFill>
                <a:latin typeface="Ubuntu"/>
                <a:cs typeface="Ubuntu"/>
              </a:rPr>
              <a:t>Same level as a Story</a:t>
            </a:r>
          </a:p>
          <a:p>
            <a:pPr marL="1270000" lvl="2" indent="-342900">
              <a:spcBef>
                <a:spcPts val="100"/>
              </a:spcBef>
              <a:buFont typeface="Arial" panose="020B0604020202020204" pitchFamily="34" charset="0"/>
              <a:buChar char="•"/>
              <a:defRPr/>
            </a:pPr>
            <a:r>
              <a:rPr lang="en-GB" sz="2400" dirty="0">
                <a:solidFill>
                  <a:prstClr val="black"/>
                </a:solidFill>
                <a:latin typeface="Ubuntu"/>
                <a:cs typeface="Ubuntu"/>
              </a:rPr>
              <a:t>Captures details of the bugs, all the acceptance criteria for the resolving of the bug</a:t>
            </a:r>
          </a:p>
          <a:p>
            <a:pPr marL="1270000" lvl="2" indent="-342900">
              <a:spcBef>
                <a:spcPts val="100"/>
              </a:spcBef>
              <a:buFont typeface="Arial" panose="020B0604020202020204" pitchFamily="34" charset="0"/>
              <a:buChar char="•"/>
              <a:defRPr/>
            </a:pPr>
            <a:r>
              <a:rPr lang="en-GB" sz="2400" dirty="0">
                <a:solidFill>
                  <a:prstClr val="black"/>
                </a:solidFill>
                <a:latin typeface="Ubuntu"/>
                <a:cs typeface="Ubuntu"/>
              </a:rPr>
              <a:t>Groups together Tasks that are required to fix the bug</a:t>
            </a:r>
          </a:p>
        </p:txBody>
      </p:sp>
      <p:pic>
        <p:nvPicPr>
          <p:cNvPr id="3" name="Picture 2">
            <a:extLst>
              <a:ext uri="{FF2B5EF4-FFF2-40B4-BE49-F238E27FC236}">
                <a16:creationId xmlns:a16="http://schemas.microsoft.com/office/drawing/2014/main" id="{4683EC79-E243-4F92-BBB7-FC2A9D8095E7}"/>
              </a:ext>
            </a:extLst>
          </p:cNvPr>
          <p:cNvPicPr>
            <a:picLocks noChangeAspect="1"/>
          </p:cNvPicPr>
          <p:nvPr/>
        </p:nvPicPr>
        <p:blipFill rotWithShape="1">
          <a:blip r:embed="rId3"/>
          <a:srcRect b="22860"/>
          <a:stretch/>
        </p:blipFill>
        <p:spPr>
          <a:xfrm>
            <a:off x="767408" y="2852936"/>
            <a:ext cx="5605790" cy="2440959"/>
          </a:xfrm>
          <a:prstGeom prst="rect">
            <a:avLst/>
          </a:prstGeom>
        </p:spPr>
      </p:pic>
      <p:sp>
        <p:nvSpPr>
          <p:cNvPr id="9" name="object 77">
            <a:extLst>
              <a:ext uri="{FF2B5EF4-FFF2-40B4-BE49-F238E27FC236}">
                <a16:creationId xmlns:a16="http://schemas.microsoft.com/office/drawing/2014/main" id="{93ED6DA0-2D45-46BF-95A3-28EFD2F6FE04}"/>
              </a:ext>
            </a:extLst>
          </p:cNvPr>
          <p:cNvSpPr txBox="1"/>
          <p:nvPr/>
        </p:nvSpPr>
        <p:spPr>
          <a:xfrm>
            <a:off x="848331" y="931083"/>
            <a:ext cx="5247670" cy="185948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Work Items Types (WIT) on Scrum Template Example</a:t>
            </a:r>
          </a:p>
        </p:txBody>
      </p:sp>
      <p:sp>
        <p:nvSpPr>
          <p:cNvPr id="2" name="Slide Number Placeholder 1">
            <a:extLst>
              <a:ext uri="{FF2B5EF4-FFF2-40B4-BE49-F238E27FC236}">
                <a16:creationId xmlns:a16="http://schemas.microsoft.com/office/drawing/2014/main" id="{FD0C7EC3-A47D-4A16-A59C-D9F3DA21E149}"/>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21</a:t>
            </a:fld>
            <a:endParaRPr dirty="0"/>
          </a:p>
        </p:txBody>
      </p:sp>
    </p:spTree>
    <p:extLst>
      <p:ext uri="{BB962C8B-B14F-4D97-AF65-F5344CB8AC3E}">
        <p14:creationId xmlns:p14="http://schemas.microsoft.com/office/powerpoint/2010/main" val="3313176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AFC429-0C0A-4FC1-91B9-6499CF2016E7}"/>
              </a:ext>
            </a:extLst>
          </p:cNvPr>
          <p:cNvSpPr>
            <a:spLocks noGrp="1"/>
          </p:cNvSpPr>
          <p:nvPr>
            <p:ph type="sldNum" sz="quarter" idx="7"/>
          </p:nvPr>
        </p:nvSpPr>
        <p:spPr/>
        <p:txBody>
          <a:bodyPr/>
          <a:lstStyle/>
          <a:p>
            <a:pPr marL="12700">
              <a:lnSpc>
                <a:spcPct val="100000"/>
              </a:lnSpc>
              <a:spcBef>
                <a:spcPts val="5"/>
              </a:spcBef>
            </a:pPr>
            <a:r>
              <a:rPr lang="en-GB"/>
              <a:t>Azure DevOps |</a:t>
            </a:r>
            <a:r>
              <a:rPr lang="en-GB" spc="229"/>
              <a:t> </a:t>
            </a:r>
            <a:fld id="{81D60167-4931-47E6-BA6A-407CBD079E47}" type="slidenum">
              <a:rPr smtClean="0"/>
              <a:t>22</a:t>
            </a:fld>
            <a:endParaRPr dirty="0"/>
          </a:p>
        </p:txBody>
      </p:sp>
      <p:sp>
        <p:nvSpPr>
          <p:cNvPr id="6" name="Rectangle 5">
            <a:extLst>
              <a:ext uri="{FF2B5EF4-FFF2-40B4-BE49-F238E27FC236}">
                <a16:creationId xmlns:a16="http://schemas.microsoft.com/office/drawing/2014/main" id="{69E969DB-12BB-46FF-AAE0-790286E02E6D}"/>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a:t>
            </a:r>
          </a:p>
        </p:txBody>
      </p:sp>
      <p:sp>
        <p:nvSpPr>
          <p:cNvPr id="7" name="Rectangle 6">
            <a:extLst>
              <a:ext uri="{FF2B5EF4-FFF2-40B4-BE49-F238E27FC236}">
                <a16:creationId xmlns:a16="http://schemas.microsoft.com/office/drawing/2014/main" id="{5F173899-4C26-4931-ABB6-4782C44F5904}"/>
              </a:ext>
            </a:extLst>
          </p:cNvPr>
          <p:cNvSpPr/>
          <p:nvPr/>
        </p:nvSpPr>
        <p:spPr>
          <a:xfrm>
            <a:off x="511342" y="5952351"/>
            <a:ext cx="11680658" cy="905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bject 77">
            <a:extLst>
              <a:ext uri="{FF2B5EF4-FFF2-40B4-BE49-F238E27FC236}">
                <a16:creationId xmlns:a16="http://schemas.microsoft.com/office/drawing/2014/main" id="{18EE7B71-559E-4694-9C92-7501103194B7}"/>
              </a:ext>
            </a:extLst>
          </p:cNvPr>
          <p:cNvSpPr txBox="1"/>
          <p:nvPr/>
        </p:nvSpPr>
        <p:spPr>
          <a:xfrm>
            <a:off x="435134" y="958850"/>
            <a:ext cx="524767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Work Item Tree example</a:t>
            </a:r>
          </a:p>
        </p:txBody>
      </p:sp>
      <p:pic>
        <p:nvPicPr>
          <p:cNvPr id="5" name="Picture 4">
            <a:extLst>
              <a:ext uri="{FF2B5EF4-FFF2-40B4-BE49-F238E27FC236}">
                <a16:creationId xmlns:a16="http://schemas.microsoft.com/office/drawing/2014/main" id="{135B93D4-4E04-4F1E-A312-3221F6FF0720}"/>
              </a:ext>
            </a:extLst>
          </p:cNvPr>
          <p:cNvPicPr>
            <a:picLocks noChangeAspect="1"/>
          </p:cNvPicPr>
          <p:nvPr/>
        </p:nvPicPr>
        <p:blipFill>
          <a:blip r:embed="rId3"/>
          <a:stretch>
            <a:fillRect/>
          </a:stretch>
        </p:blipFill>
        <p:spPr>
          <a:xfrm>
            <a:off x="1068046" y="1587227"/>
            <a:ext cx="10055907" cy="5019460"/>
          </a:xfrm>
          <a:prstGeom prst="rect">
            <a:avLst/>
          </a:prstGeom>
        </p:spPr>
      </p:pic>
    </p:spTree>
    <p:extLst>
      <p:ext uri="{BB962C8B-B14F-4D97-AF65-F5344CB8AC3E}">
        <p14:creationId xmlns:p14="http://schemas.microsoft.com/office/powerpoint/2010/main" val="2928407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AFC429-0C0A-4FC1-91B9-6499CF2016E7}"/>
              </a:ext>
            </a:extLst>
          </p:cNvPr>
          <p:cNvSpPr>
            <a:spLocks noGrp="1"/>
          </p:cNvSpPr>
          <p:nvPr>
            <p:ph type="sldNum" sz="quarter" idx="7"/>
          </p:nvPr>
        </p:nvSpPr>
        <p:spPr/>
        <p:txBody>
          <a:bodyPr/>
          <a:lstStyle/>
          <a:p>
            <a:pPr marL="12700">
              <a:lnSpc>
                <a:spcPct val="100000"/>
              </a:lnSpc>
              <a:spcBef>
                <a:spcPts val="5"/>
              </a:spcBef>
            </a:pPr>
            <a:r>
              <a:rPr lang="en-GB"/>
              <a:t>Azure DevOps |</a:t>
            </a:r>
            <a:r>
              <a:rPr lang="en-GB" spc="229"/>
              <a:t> </a:t>
            </a:r>
            <a:fld id="{81D60167-4931-47E6-BA6A-407CBD079E47}" type="slidenum">
              <a:rPr smtClean="0"/>
              <a:t>23</a:t>
            </a:fld>
            <a:endParaRPr dirty="0"/>
          </a:p>
        </p:txBody>
      </p:sp>
      <p:sp>
        <p:nvSpPr>
          <p:cNvPr id="6" name="Rectangle 5">
            <a:extLst>
              <a:ext uri="{FF2B5EF4-FFF2-40B4-BE49-F238E27FC236}">
                <a16:creationId xmlns:a16="http://schemas.microsoft.com/office/drawing/2014/main" id="{69E969DB-12BB-46FF-AAE0-790286E02E6D}"/>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a:t>
            </a:r>
          </a:p>
        </p:txBody>
      </p:sp>
      <p:sp>
        <p:nvSpPr>
          <p:cNvPr id="7" name="Rectangle 6">
            <a:extLst>
              <a:ext uri="{FF2B5EF4-FFF2-40B4-BE49-F238E27FC236}">
                <a16:creationId xmlns:a16="http://schemas.microsoft.com/office/drawing/2014/main" id="{5F173899-4C26-4931-ABB6-4782C44F5904}"/>
              </a:ext>
            </a:extLst>
          </p:cNvPr>
          <p:cNvSpPr/>
          <p:nvPr/>
        </p:nvSpPr>
        <p:spPr>
          <a:xfrm>
            <a:off x="511342" y="5952351"/>
            <a:ext cx="11680658" cy="905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bject 77">
            <a:extLst>
              <a:ext uri="{FF2B5EF4-FFF2-40B4-BE49-F238E27FC236}">
                <a16:creationId xmlns:a16="http://schemas.microsoft.com/office/drawing/2014/main" id="{18EE7B71-559E-4694-9C92-7501103194B7}"/>
              </a:ext>
            </a:extLst>
          </p:cNvPr>
          <p:cNvSpPr txBox="1"/>
          <p:nvPr/>
        </p:nvSpPr>
        <p:spPr>
          <a:xfrm>
            <a:off x="435134" y="958850"/>
            <a:ext cx="524767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Backlog Item</a:t>
            </a:r>
          </a:p>
        </p:txBody>
      </p:sp>
      <p:pic>
        <p:nvPicPr>
          <p:cNvPr id="5" name="Picture 4">
            <a:extLst>
              <a:ext uri="{FF2B5EF4-FFF2-40B4-BE49-F238E27FC236}">
                <a16:creationId xmlns:a16="http://schemas.microsoft.com/office/drawing/2014/main" id="{BAC7FFBA-F39D-4176-BB20-08F1D7280FA1}"/>
              </a:ext>
            </a:extLst>
          </p:cNvPr>
          <p:cNvPicPr>
            <a:picLocks noChangeAspect="1"/>
          </p:cNvPicPr>
          <p:nvPr/>
        </p:nvPicPr>
        <p:blipFill>
          <a:blip r:embed="rId2"/>
          <a:stretch>
            <a:fillRect/>
          </a:stretch>
        </p:blipFill>
        <p:spPr>
          <a:xfrm>
            <a:off x="882620" y="1587227"/>
            <a:ext cx="10293728" cy="5167771"/>
          </a:xfrm>
          <a:prstGeom prst="rect">
            <a:avLst/>
          </a:prstGeom>
          <a:ln>
            <a:noFill/>
          </a:ln>
        </p:spPr>
      </p:pic>
    </p:spTree>
    <p:extLst>
      <p:ext uri="{BB962C8B-B14F-4D97-AF65-F5344CB8AC3E}">
        <p14:creationId xmlns:p14="http://schemas.microsoft.com/office/powerpoint/2010/main" val="1347482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a:t>
            </a:r>
          </a:p>
        </p:txBody>
      </p:sp>
      <p:sp>
        <p:nvSpPr>
          <p:cNvPr id="6" name="object 77">
            <a:extLst>
              <a:ext uri="{FF2B5EF4-FFF2-40B4-BE49-F238E27FC236}">
                <a16:creationId xmlns:a16="http://schemas.microsoft.com/office/drawing/2014/main" id="{AF60A2CA-E962-4421-A1FD-516A904629CB}"/>
              </a:ext>
            </a:extLst>
          </p:cNvPr>
          <p:cNvSpPr txBox="1"/>
          <p:nvPr/>
        </p:nvSpPr>
        <p:spPr>
          <a:xfrm>
            <a:off x="-308811" y="1273742"/>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9" name="object 77">
            <a:extLst>
              <a:ext uri="{FF2B5EF4-FFF2-40B4-BE49-F238E27FC236}">
                <a16:creationId xmlns:a16="http://schemas.microsoft.com/office/drawing/2014/main" id="{93ED6DA0-2D45-46BF-95A3-28EFD2F6FE04}"/>
              </a:ext>
            </a:extLst>
          </p:cNvPr>
          <p:cNvSpPr txBox="1"/>
          <p:nvPr/>
        </p:nvSpPr>
        <p:spPr>
          <a:xfrm>
            <a:off x="848330" y="931083"/>
            <a:ext cx="9426638"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Flow of state – Item</a:t>
            </a:r>
          </a:p>
        </p:txBody>
      </p:sp>
      <p:sp>
        <p:nvSpPr>
          <p:cNvPr id="2" name="Slide Number Placeholder 1">
            <a:extLst>
              <a:ext uri="{FF2B5EF4-FFF2-40B4-BE49-F238E27FC236}">
                <a16:creationId xmlns:a16="http://schemas.microsoft.com/office/drawing/2014/main" id="{FD0C7EC3-A47D-4A16-A59C-D9F3DA21E149}"/>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24</a:t>
            </a:fld>
            <a:endParaRPr dirty="0"/>
          </a:p>
        </p:txBody>
      </p:sp>
      <p:pic>
        <p:nvPicPr>
          <p:cNvPr id="8" name="Picture 7">
            <a:extLst>
              <a:ext uri="{FF2B5EF4-FFF2-40B4-BE49-F238E27FC236}">
                <a16:creationId xmlns:a16="http://schemas.microsoft.com/office/drawing/2014/main" id="{315F0B13-E9A2-41BA-A4B0-7BE67474648F}"/>
              </a:ext>
            </a:extLst>
          </p:cNvPr>
          <p:cNvPicPr>
            <a:picLocks noChangeAspect="1"/>
          </p:cNvPicPr>
          <p:nvPr/>
        </p:nvPicPr>
        <p:blipFill rotWithShape="1">
          <a:blip r:embed="rId3"/>
          <a:srcRect l="3050" t="1460" r="3145" b="2142"/>
          <a:stretch/>
        </p:blipFill>
        <p:spPr>
          <a:xfrm>
            <a:off x="3925320" y="1835449"/>
            <a:ext cx="3272658" cy="4277137"/>
          </a:xfrm>
          <a:prstGeom prst="rect">
            <a:avLst/>
          </a:prstGeom>
        </p:spPr>
      </p:pic>
      <p:cxnSp>
        <p:nvCxnSpPr>
          <p:cNvPr id="4" name="Straight Arrow Connector 3">
            <a:extLst>
              <a:ext uri="{FF2B5EF4-FFF2-40B4-BE49-F238E27FC236}">
                <a16:creationId xmlns:a16="http://schemas.microsoft.com/office/drawing/2014/main" id="{0A6DF267-47C5-4ECC-8616-D1E25F935D14}"/>
              </a:ext>
            </a:extLst>
          </p:cNvPr>
          <p:cNvCxnSpPr>
            <a:cxnSpLocks/>
            <a:stCxn id="15" idx="3"/>
          </p:cNvCxnSpPr>
          <p:nvPr/>
        </p:nvCxnSpPr>
        <p:spPr>
          <a:xfrm>
            <a:off x="3402252" y="3601403"/>
            <a:ext cx="10461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bject 77">
            <a:extLst>
              <a:ext uri="{FF2B5EF4-FFF2-40B4-BE49-F238E27FC236}">
                <a16:creationId xmlns:a16="http://schemas.microsoft.com/office/drawing/2014/main" id="{867FF404-70FA-4FAA-98DA-993F2960A0F6}"/>
              </a:ext>
            </a:extLst>
          </p:cNvPr>
          <p:cNvSpPr txBox="1"/>
          <p:nvPr/>
        </p:nvSpPr>
        <p:spPr>
          <a:xfrm>
            <a:off x="186353" y="3034581"/>
            <a:ext cx="3215899" cy="1133644"/>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srgbClr val="FF0000"/>
                </a:solidFill>
                <a:effectLst/>
                <a:uLnTx/>
                <a:uFillTx/>
                <a:latin typeface="Ubuntu"/>
                <a:ea typeface="+mn-ea"/>
                <a:cs typeface="Ubuntu"/>
              </a:rPr>
              <a:t>Ready for</a:t>
            </a:r>
            <a:r>
              <a:rPr lang="en-GB" sz="2400" dirty="0">
                <a:solidFill>
                  <a:srgbClr val="FF0000"/>
                </a:solidFill>
                <a:latin typeface="Ubuntu"/>
                <a:cs typeface="Ubuntu"/>
              </a:rPr>
              <a:t> the sprint</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srgbClr val="FF0000"/>
                </a:solidFill>
                <a:effectLst/>
                <a:uLnTx/>
                <a:uFillTx/>
                <a:latin typeface="Ubuntu"/>
                <a:ea typeface="+mn-ea"/>
                <a:cs typeface="Ubuntu"/>
              </a:rPr>
              <a:t>(could be set on backlog refinement session)</a:t>
            </a:r>
          </a:p>
        </p:txBody>
      </p:sp>
      <p:cxnSp>
        <p:nvCxnSpPr>
          <p:cNvPr id="21" name="Straight Arrow Connector 20">
            <a:extLst>
              <a:ext uri="{FF2B5EF4-FFF2-40B4-BE49-F238E27FC236}">
                <a16:creationId xmlns:a16="http://schemas.microsoft.com/office/drawing/2014/main" id="{60C5ADF7-0A1A-4865-B1D1-395BB19592CC}"/>
              </a:ext>
            </a:extLst>
          </p:cNvPr>
          <p:cNvCxnSpPr>
            <a:cxnSpLocks/>
            <a:stCxn id="22" idx="3"/>
          </p:cNvCxnSpPr>
          <p:nvPr/>
        </p:nvCxnSpPr>
        <p:spPr>
          <a:xfrm>
            <a:off x="3402252" y="2243937"/>
            <a:ext cx="10461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bject 77">
            <a:extLst>
              <a:ext uri="{FF2B5EF4-FFF2-40B4-BE49-F238E27FC236}">
                <a16:creationId xmlns:a16="http://schemas.microsoft.com/office/drawing/2014/main" id="{9004CFE1-15CC-4F83-A666-37833FE09C7D}"/>
              </a:ext>
            </a:extLst>
          </p:cNvPr>
          <p:cNvSpPr txBox="1"/>
          <p:nvPr/>
        </p:nvSpPr>
        <p:spPr>
          <a:xfrm>
            <a:off x="186353" y="2052859"/>
            <a:ext cx="3215899"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Newly created in backlog</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cxnSp>
        <p:nvCxnSpPr>
          <p:cNvPr id="23" name="Straight Arrow Connector 22">
            <a:extLst>
              <a:ext uri="{FF2B5EF4-FFF2-40B4-BE49-F238E27FC236}">
                <a16:creationId xmlns:a16="http://schemas.microsoft.com/office/drawing/2014/main" id="{5703A5C2-5ED2-4190-8EAF-E9BE5E0B67A1}"/>
              </a:ext>
            </a:extLst>
          </p:cNvPr>
          <p:cNvCxnSpPr>
            <a:cxnSpLocks/>
            <a:stCxn id="24" idx="3"/>
          </p:cNvCxnSpPr>
          <p:nvPr/>
        </p:nvCxnSpPr>
        <p:spPr>
          <a:xfrm>
            <a:off x="3402252" y="4856995"/>
            <a:ext cx="10461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bject 77">
            <a:extLst>
              <a:ext uri="{FF2B5EF4-FFF2-40B4-BE49-F238E27FC236}">
                <a16:creationId xmlns:a16="http://schemas.microsoft.com/office/drawing/2014/main" id="{5FF50806-6053-4176-9DC9-B27979891728}"/>
              </a:ext>
            </a:extLst>
          </p:cNvPr>
          <p:cNvSpPr txBox="1"/>
          <p:nvPr/>
        </p:nvSpPr>
        <p:spPr>
          <a:xfrm>
            <a:off x="186353" y="4481251"/>
            <a:ext cx="3215899" cy="75148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Committed to deliver in current sprint</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cxnSp>
        <p:nvCxnSpPr>
          <p:cNvPr id="26" name="Straight Arrow Connector 25">
            <a:extLst>
              <a:ext uri="{FF2B5EF4-FFF2-40B4-BE49-F238E27FC236}">
                <a16:creationId xmlns:a16="http://schemas.microsoft.com/office/drawing/2014/main" id="{46E904A9-3065-4A7C-98EA-3FEB8E9587E6}"/>
              </a:ext>
            </a:extLst>
          </p:cNvPr>
          <p:cNvCxnSpPr>
            <a:cxnSpLocks/>
            <a:stCxn id="27" idx="3"/>
          </p:cNvCxnSpPr>
          <p:nvPr/>
        </p:nvCxnSpPr>
        <p:spPr>
          <a:xfrm>
            <a:off x="3402252" y="5918302"/>
            <a:ext cx="10461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bject 77">
            <a:extLst>
              <a:ext uri="{FF2B5EF4-FFF2-40B4-BE49-F238E27FC236}">
                <a16:creationId xmlns:a16="http://schemas.microsoft.com/office/drawing/2014/main" id="{8FE71119-C2A0-4C18-86C1-442536AF65B0}"/>
              </a:ext>
            </a:extLst>
          </p:cNvPr>
          <p:cNvSpPr txBox="1"/>
          <p:nvPr/>
        </p:nvSpPr>
        <p:spPr>
          <a:xfrm>
            <a:off x="186353" y="5727224"/>
            <a:ext cx="3215899"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All the task finished</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cxnSp>
        <p:nvCxnSpPr>
          <p:cNvPr id="29" name="Straight Arrow Connector 28">
            <a:extLst>
              <a:ext uri="{FF2B5EF4-FFF2-40B4-BE49-F238E27FC236}">
                <a16:creationId xmlns:a16="http://schemas.microsoft.com/office/drawing/2014/main" id="{CD21F7D1-610A-4753-86FA-E61EB536B09E}"/>
              </a:ext>
            </a:extLst>
          </p:cNvPr>
          <p:cNvCxnSpPr>
            <a:cxnSpLocks/>
            <a:stCxn id="30" idx="1"/>
          </p:cNvCxnSpPr>
          <p:nvPr/>
        </p:nvCxnSpPr>
        <p:spPr>
          <a:xfrm flipH="1">
            <a:off x="7115595" y="3607815"/>
            <a:ext cx="11671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bject 77">
            <a:extLst>
              <a:ext uri="{FF2B5EF4-FFF2-40B4-BE49-F238E27FC236}">
                <a16:creationId xmlns:a16="http://schemas.microsoft.com/office/drawing/2014/main" id="{C45B0DE3-25C9-4431-8F11-E6804FF7AB55}"/>
              </a:ext>
            </a:extLst>
          </p:cNvPr>
          <p:cNvSpPr txBox="1"/>
          <p:nvPr/>
        </p:nvSpPr>
        <p:spPr>
          <a:xfrm>
            <a:off x="8282741" y="3047405"/>
            <a:ext cx="3215899" cy="11208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Removed from the backlog (track history-may come back) </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spTree>
    <p:extLst>
      <p:ext uri="{BB962C8B-B14F-4D97-AF65-F5344CB8AC3E}">
        <p14:creationId xmlns:p14="http://schemas.microsoft.com/office/powerpoint/2010/main" val="283565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AFC429-0C0A-4FC1-91B9-6499CF2016E7}"/>
              </a:ext>
            </a:extLst>
          </p:cNvPr>
          <p:cNvSpPr>
            <a:spLocks noGrp="1"/>
          </p:cNvSpPr>
          <p:nvPr>
            <p:ph type="sldNum" sz="quarter" idx="7"/>
          </p:nvPr>
        </p:nvSpPr>
        <p:spPr/>
        <p:txBody>
          <a:bodyPr/>
          <a:lstStyle/>
          <a:p>
            <a:pPr marL="12700">
              <a:lnSpc>
                <a:spcPct val="100000"/>
              </a:lnSpc>
              <a:spcBef>
                <a:spcPts val="5"/>
              </a:spcBef>
            </a:pPr>
            <a:r>
              <a:rPr lang="en-GB"/>
              <a:t>Azure DevOps |</a:t>
            </a:r>
            <a:r>
              <a:rPr lang="en-GB" spc="229"/>
              <a:t> </a:t>
            </a:r>
            <a:fld id="{81D60167-4931-47E6-BA6A-407CBD079E47}" type="slidenum">
              <a:rPr smtClean="0"/>
              <a:t>25</a:t>
            </a:fld>
            <a:endParaRPr dirty="0"/>
          </a:p>
        </p:txBody>
      </p:sp>
      <p:sp>
        <p:nvSpPr>
          <p:cNvPr id="6" name="Rectangle 5">
            <a:extLst>
              <a:ext uri="{FF2B5EF4-FFF2-40B4-BE49-F238E27FC236}">
                <a16:creationId xmlns:a16="http://schemas.microsoft.com/office/drawing/2014/main" id="{69E969DB-12BB-46FF-AAE0-790286E02E6D}"/>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a:t>
            </a:r>
          </a:p>
        </p:txBody>
      </p:sp>
      <p:sp>
        <p:nvSpPr>
          <p:cNvPr id="7" name="Rectangle 6">
            <a:extLst>
              <a:ext uri="{FF2B5EF4-FFF2-40B4-BE49-F238E27FC236}">
                <a16:creationId xmlns:a16="http://schemas.microsoft.com/office/drawing/2014/main" id="{5F173899-4C26-4931-ABB6-4782C44F5904}"/>
              </a:ext>
            </a:extLst>
          </p:cNvPr>
          <p:cNvSpPr/>
          <p:nvPr/>
        </p:nvSpPr>
        <p:spPr>
          <a:xfrm>
            <a:off x="511342" y="5952351"/>
            <a:ext cx="11680658" cy="905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bject 77">
            <a:extLst>
              <a:ext uri="{FF2B5EF4-FFF2-40B4-BE49-F238E27FC236}">
                <a16:creationId xmlns:a16="http://schemas.microsoft.com/office/drawing/2014/main" id="{18EE7B71-559E-4694-9C92-7501103194B7}"/>
              </a:ext>
            </a:extLst>
          </p:cNvPr>
          <p:cNvSpPr txBox="1"/>
          <p:nvPr/>
        </p:nvSpPr>
        <p:spPr>
          <a:xfrm>
            <a:off x="435134" y="958850"/>
            <a:ext cx="524767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4000" dirty="0">
                <a:solidFill>
                  <a:srgbClr val="92D050"/>
                </a:solidFill>
                <a:latin typeface="Ubuntu"/>
                <a:cs typeface="Ubuntu"/>
              </a:rPr>
              <a:t>Bug</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pic>
        <p:nvPicPr>
          <p:cNvPr id="10" name="Picture 9">
            <a:extLst>
              <a:ext uri="{FF2B5EF4-FFF2-40B4-BE49-F238E27FC236}">
                <a16:creationId xmlns:a16="http://schemas.microsoft.com/office/drawing/2014/main" id="{E87A7F1A-1C0B-4A45-8EB2-F4F9A96DEAB7}"/>
              </a:ext>
            </a:extLst>
          </p:cNvPr>
          <p:cNvPicPr>
            <a:picLocks noChangeAspect="1"/>
          </p:cNvPicPr>
          <p:nvPr/>
        </p:nvPicPr>
        <p:blipFill>
          <a:blip r:embed="rId2"/>
          <a:stretch>
            <a:fillRect/>
          </a:stretch>
        </p:blipFill>
        <p:spPr>
          <a:xfrm>
            <a:off x="1248648" y="1587227"/>
            <a:ext cx="9694704" cy="5182453"/>
          </a:xfrm>
          <a:prstGeom prst="rect">
            <a:avLst/>
          </a:prstGeom>
          <a:ln>
            <a:noFill/>
          </a:ln>
        </p:spPr>
      </p:pic>
    </p:spTree>
    <p:extLst>
      <p:ext uri="{BB962C8B-B14F-4D97-AF65-F5344CB8AC3E}">
        <p14:creationId xmlns:p14="http://schemas.microsoft.com/office/powerpoint/2010/main" val="353982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a:t>
            </a:r>
          </a:p>
        </p:txBody>
      </p:sp>
      <p:sp>
        <p:nvSpPr>
          <p:cNvPr id="6" name="object 77">
            <a:extLst>
              <a:ext uri="{FF2B5EF4-FFF2-40B4-BE49-F238E27FC236}">
                <a16:creationId xmlns:a16="http://schemas.microsoft.com/office/drawing/2014/main" id="{AF60A2CA-E962-4421-A1FD-516A904629CB}"/>
              </a:ext>
            </a:extLst>
          </p:cNvPr>
          <p:cNvSpPr txBox="1"/>
          <p:nvPr/>
        </p:nvSpPr>
        <p:spPr>
          <a:xfrm>
            <a:off x="-308811" y="1273742"/>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9" name="object 77">
            <a:extLst>
              <a:ext uri="{FF2B5EF4-FFF2-40B4-BE49-F238E27FC236}">
                <a16:creationId xmlns:a16="http://schemas.microsoft.com/office/drawing/2014/main" id="{93ED6DA0-2D45-46BF-95A3-28EFD2F6FE04}"/>
              </a:ext>
            </a:extLst>
          </p:cNvPr>
          <p:cNvSpPr txBox="1"/>
          <p:nvPr/>
        </p:nvSpPr>
        <p:spPr>
          <a:xfrm>
            <a:off x="848330" y="931083"/>
            <a:ext cx="9426638"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Flow of state – Bug</a:t>
            </a:r>
          </a:p>
        </p:txBody>
      </p:sp>
      <p:sp>
        <p:nvSpPr>
          <p:cNvPr id="2" name="Slide Number Placeholder 1">
            <a:extLst>
              <a:ext uri="{FF2B5EF4-FFF2-40B4-BE49-F238E27FC236}">
                <a16:creationId xmlns:a16="http://schemas.microsoft.com/office/drawing/2014/main" id="{FD0C7EC3-A47D-4A16-A59C-D9F3DA21E149}"/>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26</a:t>
            </a:fld>
            <a:endParaRPr dirty="0"/>
          </a:p>
        </p:txBody>
      </p:sp>
      <p:pic>
        <p:nvPicPr>
          <p:cNvPr id="14" name="Picture 13">
            <a:extLst>
              <a:ext uri="{FF2B5EF4-FFF2-40B4-BE49-F238E27FC236}">
                <a16:creationId xmlns:a16="http://schemas.microsoft.com/office/drawing/2014/main" id="{4E87788B-4A51-4A95-BB38-CAC676BD4230}"/>
              </a:ext>
            </a:extLst>
          </p:cNvPr>
          <p:cNvPicPr>
            <a:picLocks noChangeAspect="1"/>
          </p:cNvPicPr>
          <p:nvPr/>
        </p:nvPicPr>
        <p:blipFill rotWithShape="1">
          <a:blip r:embed="rId3"/>
          <a:srcRect b="440"/>
          <a:stretch/>
        </p:blipFill>
        <p:spPr>
          <a:xfrm>
            <a:off x="3720758" y="1676682"/>
            <a:ext cx="3691115" cy="4057692"/>
          </a:xfrm>
          <a:prstGeom prst="rect">
            <a:avLst/>
          </a:prstGeom>
        </p:spPr>
      </p:pic>
      <p:cxnSp>
        <p:nvCxnSpPr>
          <p:cNvPr id="12" name="Straight Arrow Connector 11">
            <a:extLst>
              <a:ext uri="{FF2B5EF4-FFF2-40B4-BE49-F238E27FC236}">
                <a16:creationId xmlns:a16="http://schemas.microsoft.com/office/drawing/2014/main" id="{59F9BFE9-D5B3-4559-AF07-205452EA88D6}"/>
              </a:ext>
            </a:extLst>
          </p:cNvPr>
          <p:cNvCxnSpPr>
            <a:cxnSpLocks/>
            <a:stCxn id="15" idx="3"/>
          </p:cNvCxnSpPr>
          <p:nvPr/>
        </p:nvCxnSpPr>
        <p:spPr>
          <a:xfrm>
            <a:off x="3410001" y="2121668"/>
            <a:ext cx="10461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bject 77">
            <a:extLst>
              <a:ext uri="{FF2B5EF4-FFF2-40B4-BE49-F238E27FC236}">
                <a16:creationId xmlns:a16="http://schemas.microsoft.com/office/drawing/2014/main" id="{ADE69FDA-E896-4B0E-AE30-E94D031B5D0C}"/>
              </a:ext>
            </a:extLst>
          </p:cNvPr>
          <p:cNvSpPr txBox="1"/>
          <p:nvPr/>
        </p:nvSpPr>
        <p:spPr>
          <a:xfrm>
            <a:off x="194102" y="1930590"/>
            <a:ext cx="3215899"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Newly created in backlog</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cxnSp>
        <p:nvCxnSpPr>
          <p:cNvPr id="16" name="Straight Arrow Connector 15">
            <a:extLst>
              <a:ext uri="{FF2B5EF4-FFF2-40B4-BE49-F238E27FC236}">
                <a16:creationId xmlns:a16="http://schemas.microsoft.com/office/drawing/2014/main" id="{611A65F4-B642-479B-B07C-E27F39202207}"/>
              </a:ext>
            </a:extLst>
          </p:cNvPr>
          <p:cNvCxnSpPr>
            <a:cxnSpLocks/>
            <a:stCxn id="17" idx="3"/>
          </p:cNvCxnSpPr>
          <p:nvPr/>
        </p:nvCxnSpPr>
        <p:spPr>
          <a:xfrm>
            <a:off x="3410001" y="4415793"/>
            <a:ext cx="10461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bject 77">
            <a:extLst>
              <a:ext uri="{FF2B5EF4-FFF2-40B4-BE49-F238E27FC236}">
                <a16:creationId xmlns:a16="http://schemas.microsoft.com/office/drawing/2014/main" id="{F233BBBC-ABE1-47F9-ADF6-15B9075CC18A}"/>
              </a:ext>
            </a:extLst>
          </p:cNvPr>
          <p:cNvSpPr txBox="1"/>
          <p:nvPr/>
        </p:nvSpPr>
        <p:spPr>
          <a:xfrm>
            <a:off x="194102" y="4224715"/>
            <a:ext cx="3215899"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All tasks completed</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cxnSp>
        <p:nvCxnSpPr>
          <p:cNvPr id="19" name="Straight Arrow Connector 18">
            <a:extLst>
              <a:ext uri="{FF2B5EF4-FFF2-40B4-BE49-F238E27FC236}">
                <a16:creationId xmlns:a16="http://schemas.microsoft.com/office/drawing/2014/main" id="{BC139B5A-3961-4F37-AF0D-81DEE2C5816F}"/>
              </a:ext>
            </a:extLst>
          </p:cNvPr>
          <p:cNvCxnSpPr>
            <a:cxnSpLocks/>
            <a:stCxn id="21" idx="3"/>
          </p:cNvCxnSpPr>
          <p:nvPr/>
        </p:nvCxnSpPr>
        <p:spPr>
          <a:xfrm>
            <a:off x="3410001" y="3283722"/>
            <a:ext cx="1046135" cy="45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bject 77">
            <a:extLst>
              <a:ext uri="{FF2B5EF4-FFF2-40B4-BE49-F238E27FC236}">
                <a16:creationId xmlns:a16="http://schemas.microsoft.com/office/drawing/2014/main" id="{E142C6E1-12CC-423A-A5B6-8A3B5733F04F}"/>
              </a:ext>
            </a:extLst>
          </p:cNvPr>
          <p:cNvSpPr txBox="1"/>
          <p:nvPr/>
        </p:nvSpPr>
        <p:spPr>
          <a:xfrm>
            <a:off x="194102" y="2907978"/>
            <a:ext cx="3215899" cy="75148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In progress (owner assigned)</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cxnSp>
        <p:nvCxnSpPr>
          <p:cNvPr id="22" name="Straight Arrow Connector 21">
            <a:extLst>
              <a:ext uri="{FF2B5EF4-FFF2-40B4-BE49-F238E27FC236}">
                <a16:creationId xmlns:a16="http://schemas.microsoft.com/office/drawing/2014/main" id="{763A1704-C527-44C4-A333-71CFB055488D}"/>
              </a:ext>
            </a:extLst>
          </p:cNvPr>
          <p:cNvCxnSpPr>
            <a:cxnSpLocks/>
            <a:stCxn id="23" idx="3"/>
          </p:cNvCxnSpPr>
          <p:nvPr/>
        </p:nvCxnSpPr>
        <p:spPr>
          <a:xfrm>
            <a:off x="3410001" y="5584258"/>
            <a:ext cx="10461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object 77">
            <a:extLst>
              <a:ext uri="{FF2B5EF4-FFF2-40B4-BE49-F238E27FC236}">
                <a16:creationId xmlns:a16="http://schemas.microsoft.com/office/drawing/2014/main" id="{A2C4B3B1-4170-4455-8354-291822A50086}"/>
              </a:ext>
            </a:extLst>
          </p:cNvPr>
          <p:cNvSpPr txBox="1"/>
          <p:nvPr/>
        </p:nvSpPr>
        <p:spPr>
          <a:xfrm>
            <a:off x="194102" y="5393180"/>
            <a:ext cx="3215899"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Tested</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cxnSp>
        <p:nvCxnSpPr>
          <p:cNvPr id="24" name="Straight Arrow Connector 23">
            <a:extLst>
              <a:ext uri="{FF2B5EF4-FFF2-40B4-BE49-F238E27FC236}">
                <a16:creationId xmlns:a16="http://schemas.microsoft.com/office/drawing/2014/main" id="{FF2C35A1-FE49-4580-8C8A-AE5606050999}"/>
              </a:ext>
            </a:extLst>
          </p:cNvPr>
          <p:cNvCxnSpPr>
            <a:cxnSpLocks/>
            <a:stCxn id="25" idx="1"/>
          </p:cNvCxnSpPr>
          <p:nvPr/>
        </p:nvCxnSpPr>
        <p:spPr>
          <a:xfrm flipH="1">
            <a:off x="7411432" y="3288291"/>
            <a:ext cx="11671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bject 77">
            <a:extLst>
              <a:ext uri="{FF2B5EF4-FFF2-40B4-BE49-F238E27FC236}">
                <a16:creationId xmlns:a16="http://schemas.microsoft.com/office/drawing/2014/main" id="{442C53E3-9D6F-4982-9EF4-B1592B1DFB96}"/>
              </a:ext>
            </a:extLst>
          </p:cNvPr>
          <p:cNvSpPr txBox="1"/>
          <p:nvPr/>
        </p:nvSpPr>
        <p:spPr>
          <a:xfrm>
            <a:off x="8578578" y="2727881"/>
            <a:ext cx="3215899" cy="11208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Removed from the backlog (track history-may come back) </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spTree>
    <p:extLst>
      <p:ext uri="{BB962C8B-B14F-4D97-AF65-F5344CB8AC3E}">
        <p14:creationId xmlns:p14="http://schemas.microsoft.com/office/powerpoint/2010/main" val="2801013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AFC429-0C0A-4FC1-91B9-6499CF2016E7}"/>
              </a:ext>
            </a:extLst>
          </p:cNvPr>
          <p:cNvSpPr>
            <a:spLocks noGrp="1"/>
          </p:cNvSpPr>
          <p:nvPr>
            <p:ph type="sldNum" sz="quarter" idx="7"/>
          </p:nvPr>
        </p:nvSpPr>
        <p:spPr/>
        <p:txBody>
          <a:bodyPr/>
          <a:lstStyle/>
          <a:p>
            <a:pPr marL="12700">
              <a:lnSpc>
                <a:spcPct val="100000"/>
              </a:lnSpc>
              <a:spcBef>
                <a:spcPts val="5"/>
              </a:spcBef>
            </a:pPr>
            <a:r>
              <a:rPr lang="en-GB"/>
              <a:t>Azure DevOps |</a:t>
            </a:r>
            <a:r>
              <a:rPr lang="en-GB" spc="229"/>
              <a:t> </a:t>
            </a:r>
            <a:fld id="{81D60167-4931-47E6-BA6A-407CBD079E47}" type="slidenum">
              <a:rPr smtClean="0"/>
              <a:t>27</a:t>
            </a:fld>
            <a:endParaRPr dirty="0"/>
          </a:p>
        </p:txBody>
      </p:sp>
      <p:sp>
        <p:nvSpPr>
          <p:cNvPr id="6" name="Rectangle 5">
            <a:extLst>
              <a:ext uri="{FF2B5EF4-FFF2-40B4-BE49-F238E27FC236}">
                <a16:creationId xmlns:a16="http://schemas.microsoft.com/office/drawing/2014/main" id="{69E969DB-12BB-46FF-AAE0-790286E02E6D}"/>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a:t>
            </a:r>
          </a:p>
        </p:txBody>
      </p:sp>
      <p:sp>
        <p:nvSpPr>
          <p:cNvPr id="7" name="Rectangle 6">
            <a:extLst>
              <a:ext uri="{FF2B5EF4-FFF2-40B4-BE49-F238E27FC236}">
                <a16:creationId xmlns:a16="http://schemas.microsoft.com/office/drawing/2014/main" id="{5F173899-4C26-4931-ABB6-4782C44F5904}"/>
              </a:ext>
            </a:extLst>
          </p:cNvPr>
          <p:cNvSpPr/>
          <p:nvPr/>
        </p:nvSpPr>
        <p:spPr>
          <a:xfrm>
            <a:off x="511342" y="5952351"/>
            <a:ext cx="11680658" cy="905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bject 77">
            <a:extLst>
              <a:ext uri="{FF2B5EF4-FFF2-40B4-BE49-F238E27FC236}">
                <a16:creationId xmlns:a16="http://schemas.microsoft.com/office/drawing/2014/main" id="{18EE7B71-559E-4694-9C92-7501103194B7}"/>
              </a:ext>
            </a:extLst>
          </p:cNvPr>
          <p:cNvSpPr txBox="1"/>
          <p:nvPr/>
        </p:nvSpPr>
        <p:spPr>
          <a:xfrm>
            <a:off x="435134" y="958850"/>
            <a:ext cx="524767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4000" dirty="0">
                <a:solidFill>
                  <a:srgbClr val="92D050"/>
                </a:solidFill>
                <a:latin typeface="Ubuntu"/>
                <a:cs typeface="Ubuntu"/>
              </a:rPr>
              <a:t>Task</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pic>
        <p:nvPicPr>
          <p:cNvPr id="3" name="Picture 2">
            <a:extLst>
              <a:ext uri="{FF2B5EF4-FFF2-40B4-BE49-F238E27FC236}">
                <a16:creationId xmlns:a16="http://schemas.microsoft.com/office/drawing/2014/main" id="{3DF72E91-4615-475C-B8DE-F4847B438138}"/>
              </a:ext>
            </a:extLst>
          </p:cNvPr>
          <p:cNvPicPr>
            <a:picLocks noChangeAspect="1"/>
          </p:cNvPicPr>
          <p:nvPr/>
        </p:nvPicPr>
        <p:blipFill>
          <a:blip r:embed="rId2"/>
          <a:stretch>
            <a:fillRect/>
          </a:stretch>
        </p:blipFill>
        <p:spPr>
          <a:xfrm>
            <a:off x="435134" y="1587227"/>
            <a:ext cx="11233695" cy="5151901"/>
          </a:xfrm>
          <a:prstGeom prst="rect">
            <a:avLst/>
          </a:prstGeom>
        </p:spPr>
      </p:pic>
    </p:spTree>
    <p:extLst>
      <p:ext uri="{BB962C8B-B14F-4D97-AF65-F5344CB8AC3E}">
        <p14:creationId xmlns:p14="http://schemas.microsoft.com/office/powerpoint/2010/main" val="2527113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a:t>
            </a:r>
          </a:p>
        </p:txBody>
      </p:sp>
      <p:sp>
        <p:nvSpPr>
          <p:cNvPr id="6" name="object 77">
            <a:extLst>
              <a:ext uri="{FF2B5EF4-FFF2-40B4-BE49-F238E27FC236}">
                <a16:creationId xmlns:a16="http://schemas.microsoft.com/office/drawing/2014/main" id="{AF60A2CA-E962-4421-A1FD-516A904629CB}"/>
              </a:ext>
            </a:extLst>
          </p:cNvPr>
          <p:cNvSpPr txBox="1"/>
          <p:nvPr/>
        </p:nvSpPr>
        <p:spPr>
          <a:xfrm>
            <a:off x="-308811" y="1273742"/>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9" name="object 77">
            <a:extLst>
              <a:ext uri="{FF2B5EF4-FFF2-40B4-BE49-F238E27FC236}">
                <a16:creationId xmlns:a16="http://schemas.microsoft.com/office/drawing/2014/main" id="{93ED6DA0-2D45-46BF-95A3-28EFD2F6FE04}"/>
              </a:ext>
            </a:extLst>
          </p:cNvPr>
          <p:cNvSpPr txBox="1"/>
          <p:nvPr/>
        </p:nvSpPr>
        <p:spPr>
          <a:xfrm>
            <a:off x="848330" y="931083"/>
            <a:ext cx="9426638"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Flow of state – Task</a:t>
            </a:r>
          </a:p>
        </p:txBody>
      </p:sp>
      <p:sp>
        <p:nvSpPr>
          <p:cNvPr id="2" name="Slide Number Placeholder 1">
            <a:extLst>
              <a:ext uri="{FF2B5EF4-FFF2-40B4-BE49-F238E27FC236}">
                <a16:creationId xmlns:a16="http://schemas.microsoft.com/office/drawing/2014/main" id="{FD0C7EC3-A47D-4A16-A59C-D9F3DA21E149}"/>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28</a:t>
            </a:fld>
            <a:endParaRPr dirty="0"/>
          </a:p>
        </p:txBody>
      </p:sp>
      <p:pic>
        <p:nvPicPr>
          <p:cNvPr id="18" name="Picture 17">
            <a:extLst>
              <a:ext uri="{FF2B5EF4-FFF2-40B4-BE49-F238E27FC236}">
                <a16:creationId xmlns:a16="http://schemas.microsoft.com/office/drawing/2014/main" id="{DC26E6C4-CC72-40AC-BEDB-7BACCBE9602C}"/>
              </a:ext>
            </a:extLst>
          </p:cNvPr>
          <p:cNvPicPr>
            <a:picLocks noChangeAspect="1"/>
          </p:cNvPicPr>
          <p:nvPr/>
        </p:nvPicPr>
        <p:blipFill rotWithShape="1">
          <a:blip r:embed="rId3"/>
          <a:srcRect t="11951"/>
          <a:stretch/>
        </p:blipFill>
        <p:spPr>
          <a:xfrm>
            <a:off x="3966035" y="1902119"/>
            <a:ext cx="3605832" cy="3637736"/>
          </a:xfrm>
          <a:prstGeom prst="rect">
            <a:avLst/>
          </a:prstGeom>
        </p:spPr>
      </p:pic>
      <p:cxnSp>
        <p:nvCxnSpPr>
          <p:cNvPr id="21" name="Straight Arrow Connector 20">
            <a:extLst>
              <a:ext uri="{FF2B5EF4-FFF2-40B4-BE49-F238E27FC236}">
                <a16:creationId xmlns:a16="http://schemas.microsoft.com/office/drawing/2014/main" id="{97E7ABF8-FEA2-484B-A573-B1B6C65F6F09}"/>
              </a:ext>
            </a:extLst>
          </p:cNvPr>
          <p:cNvCxnSpPr>
            <a:cxnSpLocks/>
            <a:stCxn id="22" idx="1"/>
          </p:cNvCxnSpPr>
          <p:nvPr/>
        </p:nvCxnSpPr>
        <p:spPr>
          <a:xfrm flipH="1">
            <a:off x="7499872" y="3429000"/>
            <a:ext cx="11671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bject 77">
            <a:extLst>
              <a:ext uri="{FF2B5EF4-FFF2-40B4-BE49-F238E27FC236}">
                <a16:creationId xmlns:a16="http://schemas.microsoft.com/office/drawing/2014/main" id="{9EA5362E-4714-4373-A58E-C411D71AB9C5}"/>
              </a:ext>
            </a:extLst>
          </p:cNvPr>
          <p:cNvSpPr txBox="1"/>
          <p:nvPr/>
        </p:nvSpPr>
        <p:spPr>
          <a:xfrm>
            <a:off x="8667018" y="2868590"/>
            <a:ext cx="3215899" cy="11208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Removed from the backlog (track history-may come back) </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sp>
        <p:nvSpPr>
          <p:cNvPr id="23" name="object 77">
            <a:extLst>
              <a:ext uri="{FF2B5EF4-FFF2-40B4-BE49-F238E27FC236}">
                <a16:creationId xmlns:a16="http://schemas.microsoft.com/office/drawing/2014/main" id="{7B97EBEF-5FF6-462E-B489-3B4609500030}"/>
              </a:ext>
            </a:extLst>
          </p:cNvPr>
          <p:cNvSpPr txBox="1"/>
          <p:nvPr/>
        </p:nvSpPr>
        <p:spPr>
          <a:xfrm>
            <a:off x="201851" y="2135480"/>
            <a:ext cx="3215899"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Newly created in backlog</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sp>
        <p:nvSpPr>
          <p:cNvPr id="24" name="object 77">
            <a:extLst>
              <a:ext uri="{FF2B5EF4-FFF2-40B4-BE49-F238E27FC236}">
                <a16:creationId xmlns:a16="http://schemas.microsoft.com/office/drawing/2014/main" id="{6B30A2A5-7AFB-4FD9-AFD7-CCE5976FB5CE}"/>
              </a:ext>
            </a:extLst>
          </p:cNvPr>
          <p:cNvSpPr txBox="1"/>
          <p:nvPr/>
        </p:nvSpPr>
        <p:spPr>
          <a:xfrm>
            <a:off x="201851" y="3237922"/>
            <a:ext cx="3215899" cy="75148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Dev team working on it (person assigned)</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sp>
        <p:nvSpPr>
          <p:cNvPr id="25" name="object 77">
            <a:extLst>
              <a:ext uri="{FF2B5EF4-FFF2-40B4-BE49-F238E27FC236}">
                <a16:creationId xmlns:a16="http://schemas.microsoft.com/office/drawing/2014/main" id="{ED7141A3-9045-4150-BAA0-D952473C66E5}"/>
              </a:ext>
            </a:extLst>
          </p:cNvPr>
          <p:cNvSpPr txBox="1"/>
          <p:nvPr/>
        </p:nvSpPr>
        <p:spPr>
          <a:xfrm>
            <a:off x="256095" y="4705809"/>
            <a:ext cx="3215899"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400" dirty="0">
                <a:solidFill>
                  <a:srgbClr val="FF0000"/>
                </a:solidFill>
                <a:latin typeface="Ubuntu"/>
                <a:cs typeface="Ubuntu"/>
              </a:rPr>
              <a:t>Dev team finished it</a:t>
            </a:r>
            <a:endParaRPr kumimoji="0" lang="en-GB" sz="2400" b="0" i="0" u="none" strike="noStrike" kern="1200" cap="none" spc="0" normalizeH="0" baseline="0" noProof="0" dirty="0">
              <a:ln>
                <a:noFill/>
              </a:ln>
              <a:solidFill>
                <a:srgbClr val="FF0000"/>
              </a:solidFill>
              <a:effectLst/>
              <a:uLnTx/>
              <a:uFillTx/>
              <a:latin typeface="Ubuntu"/>
              <a:ea typeface="+mn-ea"/>
              <a:cs typeface="Ubuntu"/>
            </a:endParaRPr>
          </a:p>
        </p:txBody>
      </p:sp>
    </p:spTree>
    <p:extLst>
      <p:ext uri="{BB962C8B-B14F-4D97-AF65-F5344CB8AC3E}">
        <p14:creationId xmlns:p14="http://schemas.microsoft.com/office/powerpoint/2010/main" val="2597165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9" name="object 77">
            <a:extLst>
              <a:ext uri="{FF2B5EF4-FFF2-40B4-BE49-F238E27FC236}">
                <a16:creationId xmlns:a16="http://schemas.microsoft.com/office/drawing/2014/main" id="{93ED6DA0-2D45-46BF-95A3-28EFD2F6FE04}"/>
              </a:ext>
            </a:extLst>
          </p:cNvPr>
          <p:cNvSpPr txBox="1"/>
          <p:nvPr/>
        </p:nvSpPr>
        <p:spPr>
          <a:xfrm>
            <a:off x="848331" y="931083"/>
            <a:ext cx="10495338"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Splitting work in to work items</a:t>
            </a:r>
          </a:p>
        </p:txBody>
      </p:sp>
      <p:pic>
        <p:nvPicPr>
          <p:cNvPr id="11" name="Picture 10">
            <a:extLst>
              <a:ext uri="{FF2B5EF4-FFF2-40B4-BE49-F238E27FC236}">
                <a16:creationId xmlns:a16="http://schemas.microsoft.com/office/drawing/2014/main" id="{5C004765-338C-4A6C-8E51-D70B60331373}"/>
              </a:ext>
            </a:extLst>
          </p:cNvPr>
          <p:cNvPicPr>
            <a:picLocks noChangeAspect="1"/>
          </p:cNvPicPr>
          <p:nvPr/>
        </p:nvPicPr>
        <p:blipFill>
          <a:blip r:embed="rId3"/>
          <a:stretch>
            <a:fillRect/>
          </a:stretch>
        </p:blipFill>
        <p:spPr>
          <a:xfrm>
            <a:off x="1487488" y="1950086"/>
            <a:ext cx="2889969" cy="1608375"/>
          </a:xfrm>
          <a:prstGeom prst="rect">
            <a:avLst/>
          </a:prstGeom>
        </p:spPr>
      </p:pic>
      <p:pic>
        <p:nvPicPr>
          <p:cNvPr id="13" name="Picture 12">
            <a:extLst>
              <a:ext uri="{FF2B5EF4-FFF2-40B4-BE49-F238E27FC236}">
                <a16:creationId xmlns:a16="http://schemas.microsoft.com/office/drawing/2014/main" id="{F065FE46-C743-4421-B575-67B4EA4857FB}"/>
              </a:ext>
            </a:extLst>
          </p:cNvPr>
          <p:cNvPicPr>
            <a:picLocks noChangeAspect="1"/>
          </p:cNvPicPr>
          <p:nvPr/>
        </p:nvPicPr>
        <p:blipFill>
          <a:blip r:embed="rId3"/>
          <a:stretch>
            <a:fillRect/>
          </a:stretch>
        </p:blipFill>
        <p:spPr>
          <a:xfrm>
            <a:off x="7730653" y="1950086"/>
            <a:ext cx="2889969" cy="1608375"/>
          </a:xfrm>
          <a:prstGeom prst="rect">
            <a:avLst/>
          </a:prstGeom>
        </p:spPr>
      </p:pic>
      <p:sp>
        <p:nvSpPr>
          <p:cNvPr id="14" name="Rectangle 13">
            <a:extLst>
              <a:ext uri="{FF2B5EF4-FFF2-40B4-BE49-F238E27FC236}">
                <a16:creationId xmlns:a16="http://schemas.microsoft.com/office/drawing/2014/main" id="{49248518-0196-46C0-A035-1CFCBE21BDC0}"/>
              </a:ext>
            </a:extLst>
          </p:cNvPr>
          <p:cNvSpPr/>
          <p:nvPr/>
        </p:nvSpPr>
        <p:spPr>
          <a:xfrm>
            <a:off x="1672332" y="2687647"/>
            <a:ext cx="1968229" cy="360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6119603-902F-41B7-BEB2-3D16FC7A79BE}"/>
              </a:ext>
            </a:extLst>
          </p:cNvPr>
          <p:cNvSpPr/>
          <p:nvPr/>
        </p:nvSpPr>
        <p:spPr>
          <a:xfrm>
            <a:off x="8450734" y="2687647"/>
            <a:ext cx="360040" cy="8708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bject 77">
            <a:extLst>
              <a:ext uri="{FF2B5EF4-FFF2-40B4-BE49-F238E27FC236}">
                <a16:creationId xmlns:a16="http://schemas.microsoft.com/office/drawing/2014/main" id="{F3A11AC3-BC49-44B7-A053-F90EBF78F980}"/>
              </a:ext>
            </a:extLst>
          </p:cNvPr>
          <p:cNvSpPr txBox="1"/>
          <p:nvPr/>
        </p:nvSpPr>
        <p:spPr>
          <a:xfrm>
            <a:off x="0" y="1563207"/>
            <a:ext cx="12192000" cy="382156"/>
          </a:xfrm>
          <a:prstGeom prst="rect">
            <a:avLst/>
          </a:prstGeom>
        </p:spPr>
        <p:txBody>
          <a:bodyPr vert="horz" wrap="square" lIns="0" tIns="12700" rIns="0" bIns="0" rtlCol="0">
            <a:spAutoFit/>
          </a:bodyPr>
          <a:lstStyle/>
          <a:p>
            <a:pPr marL="12700" algn="ctr">
              <a:spcBef>
                <a:spcPts val="100"/>
              </a:spcBef>
              <a:defRPr/>
            </a:pPr>
            <a:r>
              <a:rPr lang="en-GB" sz="2400">
                <a:solidFill>
                  <a:prstClr val="black"/>
                </a:solidFill>
                <a:latin typeface="Ubuntu"/>
                <a:cs typeface="Ubuntu"/>
              </a:rPr>
              <a:t>Horizontal Cut 		vs 			Vertical Cut</a:t>
            </a:r>
          </a:p>
        </p:txBody>
      </p:sp>
      <p:sp>
        <p:nvSpPr>
          <p:cNvPr id="17" name="object 77">
            <a:extLst>
              <a:ext uri="{FF2B5EF4-FFF2-40B4-BE49-F238E27FC236}">
                <a16:creationId xmlns:a16="http://schemas.microsoft.com/office/drawing/2014/main" id="{632159FC-2CDF-49FB-A7F7-14B0565306D9}"/>
              </a:ext>
            </a:extLst>
          </p:cNvPr>
          <p:cNvSpPr txBox="1"/>
          <p:nvPr/>
        </p:nvSpPr>
        <p:spPr>
          <a:xfrm>
            <a:off x="418887" y="3716060"/>
            <a:ext cx="5141711" cy="2182649"/>
          </a:xfrm>
          <a:prstGeom prst="rect">
            <a:avLst/>
          </a:prstGeom>
        </p:spPr>
        <p:txBody>
          <a:bodyPr vert="horz" wrap="square" lIns="0" tIns="12700" rIns="0" bIns="0" rtlCol="0">
            <a:spAutoFit/>
          </a:bodyPr>
          <a:lstStyle/>
          <a:p>
            <a:pPr marL="469900" lvl="1">
              <a:spcBef>
                <a:spcPts val="100"/>
              </a:spcBef>
              <a:defRPr/>
            </a:pPr>
            <a:r>
              <a:rPr kumimoji="0" lang="en-GB" sz="1600" b="0" i="0" u="none" strike="noStrike" kern="1200" cap="none" spc="0" normalizeH="0" baseline="0" noProof="0">
                <a:ln>
                  <a:noFill/>
                </a:ln>
                <a:solidFill>
                  <a:prstClr val="black"/>
                </a:solidFill>
                <a:effectLst/>
                <a:uLnTx/>
                <a:uFillTx/>
                <a:latin typeface="Ubuntu"/>
                <a:ea typeface="+mn-ea"/>
                <a:cs typeface="Ubuntu"/>
              </a:rPr>
              <a:t>Epic – Reports for X</a:t>
            </a:r>
          </a:p>
          <a:p>
            <a:pPr marL="469900" lvl="1">
              <a:spcBef>
                <a:spcPts val="100"/>
              </a:spcBef>
              <a:defRPr/>
            </a:pPr>
            <a:r>
              <a:rPr kumimoji="0" lang="en-GB" sz="1600" b="0" i="0" u="none" strike="noStrike" kern="1200" cap="none" spc="0" normalizeH="0" baseline="0" noProof="0">
                <a:ln>
                  <a:noFill/>
                </a:ln>
                <a:solidFill>
                  <a:prstClr val="black"/>
                </a:solidFill>
                <a:effectLst/>
                <a:uLnTx/>
                <a:uFillTx/>
                <a:latin typeface="Ubuntu"/>
                <a:ea typeface="+mn-ea"/>
                <a:cs typeface="Ubuntu"/>
              </a:rPr>
              <a:t>	Features – Report 1 (R1)</a:t>
            </a:r>
          </a:p>
          <a:p>
            <a:pPr marL="469900" lvl="1">
              <a:spcBef>
                <a:spcPts val="100"/>
              </a:spcBef>
              <a:defRPr/>
            </a:pPr>
            <a:r>
              <a:rPr lang="en-GB" sz="1600">
                <a:solidFill>
                  <a:prstClr val="black"/>
                </a:solidFill>
                <a:latin typeface="Ubuntu"/>
                <a:cs typeface="Ubuntu"/>
              </a:rPr>
              <a:t>		item - Ingest Data (I1)</a:t>
            </a:r>
          </a:p>
          <a:p>
            <a:pPr marL="469900" lvl="1">
              <a:spcBef>
                <a:spcPts val="100"/>
              </a:spcBef>
              <a:defRPr/>
            </a:pPr>
            <a:r>
              <a:rPr kumimoji="0" lang="en-GB" sz="1600" b="0" i="0" u="none" strike="noStrike" kern="1200" cap="none" spc="0" normalizeH="0" baseline="0" noProof="0">
                <a:ln>
                  <a:noFill/>
                </a:ln>
                <a:solidFill>
                  <a:prstClr val="black"/>
                </a:solidFill>
                <a:effectLst/>
                <a:uLnTx/>
                <a:uFillTx/>
                <a:latin typeface="Ubuntu"/>
                <a:ea typeface="+mn-ea"/>
                <a:cs typeface="Ubuntu"/>
              </a:rPr>
              <a:t>			Task – Configure Metadata </a:t>
            </a:r>
          </a:p>
          <a:p>
            <a:pPr marL="469900" lvl="1">
              <a:spcBef>
                <a:spcPts val="100"/>
              </a:spcBef>
              <a:defRPr/>
            </a:pPr>
            <a:r>
              <a:rPr lang="en-GB" sz="1600">
                <a:solidFill>
                  <a:prstClr val="black"/>
                </a:solidFill>
                <a:latin typeface="Ubuntu"/>
                <a:cs typeface="Ubuntu"/>
              </a:rPr>
              <a:t>		item – Clean Data (C1)</a:t>
            </a:r>
          </a:p>
          <a:p>
            <a:pPr marL="469900" lvl="1">
              <a:spcBef>
                <a:spcPts val="100"/>
              </a:spcBef>
              <a:defRPr/>
            </a:pPr>
            <a:endParaRPr kumimoji="0" lang="en-GB" sz="2400" b="0" i="0" u="none" strike="noStrike" kern="1200" cap="none" spc="0" normalizeH="0" baseline="0" noProof="0">
              <a:ln>
                <a:noFill/>
              </a:ln>
              <a:solidFill>
                <a:prstClr val="black"/>
              </a:solidFill>
              <a:effectLst/>
              <a:uLnTx/>
              <a:uFillTx/>
              <a:latin typeface="Ubuntu"/>
              <a:ea typeface="+mn-ea"/>
              <a:cs typeface="Ubuntu"/>
            </a:endParaRPr>
          </a:p>
          <a:p>
            <a:pPr marL="927100" lvl="1" indent="-457200">
              <a:spcBef>
                <a:spcPts val="100"/>
              </a:spcBef>
              <a:buFont typeface="Arial" panose="020B0604020202020204" pitchFamily="34" charset="0"/>
              <a:buChar char="•"/>
              <a:defRPr/>
            </a:pPr>
            <a:endParaRPr kumimoji="0" lang="en-GB" sz="3200" b="0" i="0" u="none" strike="noStrike" kern="1200" cap="none" spc="0" normalizeH="0" baseline="0" noProof="0">
              <a:ln>
                <a:noFill/>
              </a:ln>
              <a:solidFill>
                <a:prstClr val="black"/>
              </a:solidFill>
              <a:effectLst/>
              <a:uLnTx/>
              <a:uFillTx/>
              <a:latin typeface="Ubuntu"/>
              <a:ea typeface="+mn-ea"/>
              <a:cs typeface="Ubuntu"/>
            </a:endParaRPr>
          </a:p>
        </p:txBody>
      </p:sp>
      <p:sp>
        <p:nvSpPr>
          <p:cNvPr id="18" name="object 77">
            <a:extLst>
              <a:ext uri="{FF2B5EF4-FFF2-40B4-BE49-F238E27FC236}">
                <a16:creationId xmlns:a16="http://schemas.microsoft.com/office/drawing/2014/main" id="{23F3C59A-853D-40F1-9483-0F7153F46143}"/>
              </a:ext>
            </a:extLst>
          </p:cNvPr>
          <p:cNvSpPr txBox="1"/>
          <p:nvPr/>
        </p:nvSpPr>
        <p:spPr>
          <a:xfrm>
            <a:off x="6631404" y="3693572"/>
            <a:ext cx="5141711" cy="2072362"/>
          </a:xfrm>
          <a:prstGeom prst="rect">
            <a:avLst/>
          </a:prstGeom>
        </p:spPr>
        <p:txBody>
          <a:bodyPr vert="horz" wrap="square" lIns="0" tIns="12700" rIns="0" bIns="0" rtlCol="0">
            <a:spAutoFit/>
          </a:bodyPr>
          <a:lstStyle/>
          <a:p>
            <a:pPr marL="469900" lvl="1">
              <a:spcBef>
                <a:spcPts val="100"/>
              </a:spcBef>
              <a:defRPr/>
            </a:pPr>
            <a:r>
              <a:rPr kumimoji="0" lang="en-GB" sz="1600" b="0" i="0" u="none" strike="noStrike" kern="1200" cap="none" spc="0" normalizeH="0" baseline="0" noProof="0">
                <a:ln>
                  <a:noFill/>
                </a:ln>
                <a:solidFill>
                  <a:prstClr val="black"/>
                </a:solidFill>
                <a:effectLst/>
                <a:uLnTx/>
                <a:uFillTx/>
                <a:latin typeface="Ubuntu"/>
                <a:ea typeface="+mn-ea"/>
                <a:cs typeface="Ubuntu"/>
              </a:rPr>
              <a:t>Epic – Report for X</a:t>
            </a:r>
          </a:p>
          <a:p>
            <a:pPr marL="469900" lvl="1">
              <a:spcBef>
                <a:spcPts val="100"/>
              </a:spcBef>
              <a:defRPr/>
            </a:pPr>
            <a:r>
              <a:rPr kumimoji="0" lang="en-GB" sz="1600" b="0" i="0" u="none" strike="noStrike" kern="1200" cap="none" spc="0" normalizeH="0" baseline="0" noProof="0">
                <a:ln>
                  <a:noFill/>
                </a:ln>
                <a:solidFill>
                  <a:prstClr val="black"/>
                </a:solidFill>
                <a:effectLst/>
                <a:uLnTx/>
                <a:uFillTx/>
                <a:latin typeface="Ubuntu"/>
                <a:ea typeface="+mn-ea"/>
                <a:cs typeface="Ubuntu"/>
              </a:rPr>
              <a:t>	Feature – Ingest Data</a:t>
            </a:r>
          </a:p>
          <a:p>
            <a:pPr marL="469900" lvl="1">
              <a:spcBef>
                <a:spcPts val="100"/>
              </a:spcBef>
              <a:defRPr/>
            </a:pPr>
            <a:r>
              <a:rPr lang="en-GB" sz="1600">
                <a:solidFill>
                  <a:prstClr val="black"/>
                </a:solidFill>
                <a:latin typeface="Ubuntu"/>
                <a:cs typeface="Ubuntu"/>
              </a:rPr>
              <a:t>		item - Ingest Source 1 (I1)</a:t>
            </a:r>
          </a:p>
          <a:p>
            <a:pPr marL="469900" lvl="1">
              <a:spcBef>
                <a:spcPts val="100"/>
              </a:spcBef>
              <a:defRPr/>
            </a:pPr>
            <a:r>
              <a:rPr kumimoji="0" lang="en-GB" sz="1600" b="0" i="0" u="none" strike="noStrike" kern="1200" cap="none" spc="0" normalizeH="0" baseline="0" noProof="0">
                <a:ln>
                  <a:noFill/>
                </a:ln>
                <a:solidFill>
                  <a:prstClr val="black"/>
                </a:solidFill>
                <a:effectLst/>
                <a:uLnTx/>
                <a:uFillTx/>
                <a:latin typeface="Ubuntu"/>
                <a:ea typeface="+mn-ea"/>
                <a:cs typeface="Ubuntu"/>
              </a:rPr>
              <a:t>			Task – Configure Metadata </a:t>
            </a:r>
          </a:p>
          <a:p>
            <a:pPr marL="469900" lvl="1">
              <a:spcBef>
                <a:spcPts val="100"/>
              </a:spcBef>
              <a:defRPr/>
            </a:pPr>
            <a:r>
              <a:rPr lang="en-GB" sz="1600">
                <a:solidFill>
                  <a:prstClr val="black"/>
                </a:solidFill>
                <a:latin typeface="Ubuntu"/>
                <a:cs typeface="Ubuntu"/>
              </a:rPr>
              <a:t>		item – Ingest Source 2 (I2)</a:t>
            </a:r>
          </a:p>
          <a:p>
            <a:pPr marL="469900" lvl="1">
              <a:spcBef>
                <a:spcPts val="100"/>
              </a:spcBef>
              <a:defRPr/>
            </a:pPr>
            <a:r>
              <a:rPr lang="en-GB" sz="1600">
                <a:solidFill>
                  <a:prstClr val="black"/>
                </a:solidFill>
                <a:latin typeface="Ubuntu"/>
                <a:cs typeface="Ubuntu"/>
              </a:rPr>
              <a:t>	Feature – Clean Data</a:t>
            </a:r>
          </a:p>
          <a:p>
            <a:pPr marL="469900" lvl="1">
              <a:spcBef>
                <a:spcPts val="100"/>
              </a:spcBef>
              <a:defRPr/>
            </a:pPr>
            <a:r>
              <a:rPr lang="en-GB" sz="1600">
                <a:solidFill>
                  <a:prstClr val="black"/>
                </a:solidFill>
                <a:latin typeface="Ubuntu"/>
                <a:cs typeface="Ubuntu"/>
              </a:rPr>
              <a:t>		item – Clean Source 1</a:t>
            </a:r>
          </a:p>
          <a:p>
            <a:pPr marL="469900" lvl="1">
              <a:spcBef>
                <a:spcPts val="100"/>
              </a:spcBef>
              <a:defRPr/>
            </a:pPr>
            <a:r>
              <a:rPr lang="en-GB" sz="1600">
                <a:solidFill>
                  <a:prstClr val="black"/>
                </a:solidFill>
                <a:latin typeface="Ubuntu"/>
                <a:cs typeface="Ubuntu"/>
              </a:rPr>
              <a:t>		item – Clean Source 2</a:t>
            </a:r>
          </a:p>
        </p:txBody>
      </p:sp>
      <p:sp>
        <p:nvSpPr>
          <p:cNvPr id="2" name="Slide Number Placeholder 1">
            <a:extLst>
              <a:ext uri="{FF2B5EF4-FFF2-40B4-BE49-F238E27FC236}">
                <a16:creationId xmlns:a16="http://schemas.microsoft.com/office/drawing/2014/main" id="{4CE58C94-46ED-4456-B830-95EFC82ECF58}"/>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29</a:t>
            </a:fld>
            <a:endParaRPr dirty="0"/>
          </a:p>
        </p:txBody>
      </p:sp>
    </p:spTree>
    <p:extLst>
      <p:ext uri="{BB962C8B-B14F-4D97-AF65-F5344CB8AC3E}">
        <p14:creationId xmlns:p14="http://schemas.microsoft.com/office/powerpoint/2010/main" val="147878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43378" y="0"/>
            <a:ext cx="107950" cy="184785"/>
          </a:xfrm>
          <a:custGeom>
            <a:avLst/>
            <a:gdLst/>
            <a:ahLst/>
            <a:cxnLst/>
            <a:rect l="l" t="t" r="r" b="b"/>
            <a:pathLst>
              <a:path w="107950" h="184785">
                <a:moveTo>
                  <a:pt x="107441" y="0"/>
                </a:moveTo>
                <a:lnTo>
                  <a:pt x="32181" y="0"/>
                </a:lnTo>
                <a:lnTo>
                  <a:pt x="0" y="170865"/>
                </a:lnTo>
                <a:lnTo>
                  <a:pt x="72682" y="184569"/>
                </a:lnTo>
                <a:lnTo>
                  <a:pt x="107441"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739898" y="0"/>
            <a:ext cx="114935" cy="62865"/>
          </a:xfrm>
          <a:custGeom>
            <a:avLst/>
            <a:gdLst/>
            <a:ahLst/>
            <a:cxnLst/>
            <a:rect l="l" t="t" r="r" b="b"/>
            <a:pathLst>
              <a:path w="114934" h="62865">
                <a:moveTo>
                  <a:pt x="114604" y="0"/>
                </a:moveTo>
                <a:lnTo>
                  <a:pt x="9982" y="0"/>
                </a:lnTo>
                <a:lnTo>
                  <a:pt x="0" y="9982"/>
                </a:lnTo>
                <a:lnTo>
                  <a:pt x="52285" y="62318"/>
                </a:lnTo>
                <a:lnTo>
                  <a:pt x="114604"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95887" y="2265008"/>
            <a:ext cx="466090" cy="368300"/>
          </a:xfrm>
          <a:custGeom>
            <a:avLst/>
            <a:gdLst/>
            <a:ahLst/>
            <a:cxnLst/>
            <a:rect l="l" t="t" r="r" b="b"/>
            <a:pathLst>
              <a:path w="466090" h="368300">
                <a:moveTo>
                  <a:pt x="464832" y="0"/>
                </a:moveTo>
                <a:lnTo>
                  <a:pt x="0" y="5372"/>
                </a:lnTo>
                <a:lnTo>
                  <a:pt x="4127" y="368147"/>
                </a:lnTo>
                <a:lnTo>
                  <a:pt x="78104" y="368147"/>
                </a:lnTo>
                <a:lnTo>
                  <a:pt x="74790" y="78435"/>
                </a:lnTo>
                <a:lnTo>
                  <a:pt x="465645" y="73964"/>
                </a:lnTo>
                <a:lnTo>
                  <a:pt x="464832"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760" y="596563"/>
            <a:ext cx="215265" cy="153670"/>
          </a:xfrm>
          <a:custGeom>
            <a:avLst/>
            <a:gdLst/>
            <a:ahLst/>
            <a:cxnLst/>
            <a:rect l="l" t="t" r="r" b="b"/>
            <a:pathLst>
              <a:path w="215265" h="153670">
                <a:moveTo>
                  <a:pt x="0" y="0"/>
                </a:moveTo>
                <a:lnTo>
                  <a:pt x="0" y="79463"/>
                </a:lnTo>
                <a:lnTo>
                  <a:pt x="188087" y="153377"/>
                </a:lnTo>
                <a:lnTo>
                  <a:pt x="215163" y="84531"/>
                </a:lnTo>
                <a:lnTo>
                  <a:pt x="0"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012291" y="1597585"/>
            <a:ext cx="403225" cy="1035685"/>
          </a:xfrm>
          <a:custGeom>
            <a:avLst/>
            <a:gdLst/>
            <a:ahLst/>
            <a:cxnLst/>
            <a:rect l="l" t="t" r="r" b="b"/>
            <a:pathLst>
              <a:path w="403225" h="1035685">
                <a:moveTo>
                  <a:pt x="108000" y="0"/>
                </a:moveTo>
                <a:lnTo>
                  <a:pt x="51028" y="47180"/>
                </a:lnTo>
                <a:lnTo>
                  <a:pt x="298780" y="346595"/>
                </a:lnTo>
                <a:lnTo>
                  <a:pt x="0" y="593813"/>
                </a:lnTo>
                <a:lnTo>
                  <a:pt x="247218" y="892581"/>
                </a:lnTo>
                <a:lnTo>
                  <a:pt x="74447" y="1035570"/>
                </a:lnTo>
                <a:lnTo>
                  <a:pt x="190423" y="1035570"/>
                </a:lnTo>
                <a:lnTo>
                  <a:pt x="351345" y="902411"/>
                </a:lnTo>
                <a:lnTo>
                  <a:pt x="104114" y="603643"/>
                </a:lnTo>
                <a:lnTo>
                  <a:pt x="402882" y="356361"/>
                </a:lnTo>
                <a:lnTo>
                  <a:pt x="108000"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43028" y="1908667"/>
            <a:ext cx="220979" cy="203835"/>
          </a:xfrm>
          <a:custGeom>
            <a:avLst/>
            <a:gdLst/>
            <a:ahLst/>
            <a:cxnLst/>
            <a:rect l="l" t="t" r="r" b="b"/>
            <a:pathLst>
              <a:path w="220979" h="203835">
                <a:moveTo>
                  <a:pt x="172656" y="0"/>
                </a:moveTo>
                <a:lnTo>
                  <a:pt x="0" y="147332"/>
                </a:lnTo>
                <a:lnTo>
                  <a:pt x="48018" y="203581"/>
                </a:lnTo>
                <a:lnTo>
                  <a:pt x="220675" y="56248"/>
                </a:lnTo>
                <a:lnTo>
                  <a:pt x="17265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984105" y="447785"/>
            <a:ext cx="152400" cy="238760"/>
          </a:xfrm>
          <a:custGeom>
            <a:avLst/>
            <a:gdLst/>
            <a:ahLst/>
            <a:cxnLst/>
            <a:rect l="l" t="t" r="r" b="b"/>
            <a:pathLst>
              <a:path w="152400" h="238759">
                <a:moveTo>
                  <a:pt x="83134" y="0"/>
                </a:moveTo>
                <a:lnTo>
                  <a:pt x="0" y="211213"/>
                </a:lnTo>
                <a:lnTo>
                  <a:pt x="68833" y="238290"/>
                </a:lnTo>
                <a:lnTo>
                  <a:pt x="151955" y="27076"/>
                </a:lnTo>
                <a:lnTo>
                  <a:pt x="83134"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537074" y="1020653"/>
            <a:ext cx="147955" cy="238760"/>
          </a:xfrm>
          <a:custGeom>
            <a:avLst/>
            <a:gdLst/>
            <a:ahLst/>
            <a:cxnLst/>
            <a:rect l="l" t="t" r="r" b="b"/>
            <a:pathLst>
              <a:path w="147954" h="238759">
                <a:moveTo>
                  <a:pt x="78155" y="0"/>
                </a:moveTo>
                <a:lnTo>
                  <a:pt x="0" y="213067"/>
                </a:lnTo>
                <a:lnTo>
                  <a:pt x="69443" y="238531"/>
                </a:lnTo>
                <a:lnTo>
                  <a:pt x="147599" y="25438"/>
                </a:lnTo>
                <a:lnTo>
                  <a:pt x="78155"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739905" y="226601"/>
            <a:ext cx="132715" cy="132715"/>
          </a:xfrm>
          <a:custGeom>
            <a:avLst/>
            <a:gdLst/>
            <a:ahLst/>
            <a:cxnLst/>
            <a:rect l="l" t="t" r="r" b="b"/>
            <a:pathLst>
              <a:path w="132714" h="132715">
                <a:moveTo>
                  <a:pt x="52273" y="0"/>
                </a:moveTo>
                <a:lnTo>
                  <a:pt x="0" y="52298"/>
                </a:lnTo>
                <a:lnTo>
                  <a:pt x="80276" y="132511"/>
                </a:lnTo>
                <a:lnTo>
                  <a:pt x="132549" y="80200"/>
                </a:lnTo>
                <a:lnTo>
                  <a:pt x="52273"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34900" y="261827"/>
            <a:ext cx="132715" cy="132715"/>
          </a:xfrm>
          <a:custGeom>
            <a:avLst/>
            <a:gdLst/>
            <a:ahLst/>
            <a:cxnLst/>
            <a:rect l="l" t="t" r="r" b="b"/>
            <a:pathLst>
              <a:path w="132715" h="132715">
                <a:moveTo>
                  <a:pt x="52285" y="0"/>
                </a:moveTo>
                <a:lnTo>
                  <a:pt x="0" y="52298"/>
                </a:lnTo>
                <a:lnTo>
                  <a:pt x="80276" y="132537"/>
                </a:lnTo>
                <a:lnTo>
                  <a:pt x="132549" y="80200"/>
                </a:lnTo>
                <a:lnTo>
                  <a:pt x="52285"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567333" y="0"/>
            <a:ext cx="321310" cy="167640"/>
          </a:xfrm>
          <a:custGeom>
            <a:avLst/>
            <a:gdLst/>
            <a:ahLst/>
            <a:cxnLst/>
            <a:rect l="l" t="t" r="r" b="b"/>
            <a:pathLst>
              <a:path w="321310" h="167640">
                <a:moveTo>
                  <a:pt x="97853" y="0"/>
                </a:moveTo>
                <a:lnTo>
                  <a:pt x="6705" y="0"/>
                </a:lnTo>
                <a:lnTo>
                  <a:pt x="0" y="6705"/>
                </a:lnTo>
                <a:lnTo>
                  <a:pt x="160451" y="167208"/>
                </a:lnTo>
                <a:lnTo>
                  <a:pt x="265107" y="62585"/>
                </a:lnTo>
                <a:lnTo>
                  <a:pt x="160451" y="62585"/>
                </a:lnTo>
                <a:lnTo>
                  <a:pt x="97853" y="0"/>
                </a:lnTo>
                <a:close/>
              </a:path>
              <a:path w="321310" h="167640">
                <a:moveTo>
                  <a:pt x="314248" y="0"/>
                </a:moveTo>
                <a:lnTo>
                  <a:pt x="223075" y="0"/>
                </a:lnTo>
                <a:lnTo>
                  <a:pt x="160451" y="62585"/>
                </a:lnTo>
                <a:lnTo>
                  <a:pt x="265107" y="62585"/>
                </a:lnTo>
                <a:lnTo>
                  <a:pt x="320954" y="6705"/>
                </a:lnTo>
                <a:lnTo>
                  <a:pt x="314248"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822773" y="1600100"/>
            <a:ext cx="727075" cy="821055"/>
          </a:xfrm>
          <a:custGeom>
            <a:avLst/>
            <a:gdLst/>
            <a:ahLst/>
            <a:cxnLst/>
            <a:rect l="l" t="t" r="r" b="b"/>
            <a:pathLst>
              <a:path w="727075" h="821055">
                <a:moveTo>
                  <a:pt x="137286" y="0"/>
                </a:moveTo>
                <a:lnTo>
                  <a:pt x="0" y="180771"/>
                </a:lnTo>
                <a:lnTo>
                  <a:pt x="623252" y="654177"/>
                </a:lnTo>
                <a:lnTo>
                  <a:pt x="530669" y="776008"/>
                </a:lnTo>
                <a:lnTo>
                  <a:pt x="589546" y="820724"/>
                </a:lnTo>
                <a:lnTo>
                  <a:pt x="726859" y="640016"/>
                </a:lnTo>
                <a:lnTo>
                  <a:pt x="103593" y="166611"/>
                </a:lnTo>
                <a:lnTo>
                  <a:pt x="196126" y="44742"/>
                </a:lnTo>
                <a:lnTo>
                  <a:pt x="13728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883190" y="860024"/>
            <a:ext cx="408305" cy="577850"/>
          </a:xfrm>
          <a:custGeom>
            <a:avLst/>
            <a:gdLst/>
            <a:ahLst/>
            <a:cxnLst/>
            <a:rect l="l" t="t" r="r" b="b"/>
            <a:pathLst>
              <a:path w="408304" h="577850">
                <a:moveTo>
                  <a:pt x="32956" y="410387"/>
                </a:moveTo>
                <a:lnTo>
                  <a:pt x="0" y="476542"/>
                </a:lnTo>
                <a:lnTo>
                  <a:pt x="203212" y="577659"/>
                </a:lnTo>
                <a:lnTo>
                  <a:pt x="252560" y="478523"/>
                </a:lnTo>
                <a:lnTo>
                  <a:pt x="169964" y="478523"/>
                </a:lnTo>
                <a:lnTo>
                  <a:pt x="32956" y="410387"/>
                </a:lnTo>
                <a:close/>
              </a:path>
              <a:path w="408304" h="577850">
                <a:moveTo>
                  <a:pt x="408076" y="0"/>
                </a:moveTo>
                <a:lnTo>
                  <a:pt x="169964" y="478523"/>
                </a:lnTo>
                <a:lnTo>
                  <a:pt x="252560" y="478523"/>
                </a:lnTo>
                <a:lnTo>
                  <a:pt x="408076" y="165963"/>
                </a:lnTo>
                <a:lnTo>
                  <a:pt x="40807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760" y="890193"/>
            <a:ext cx="363220" cy="260985"/>
          </a:xfrm>
          <a:custGeom>
            <a:avLst/>
            <a:gdLst/>
            <a:ahLst/>
            <a:cxnLst/>
            <a:rect l="l" t="t" r="r" b="b"/>
            <a:pathLst>
              <a:path w="363220" h="260984">
                <a:moveTo>
                  <a:pt x="39141" y="0"/>
                </a:moveTo>
                <a:lnTo>
                  <a:pt x="0" y="41236"/>
                </a:lnTo>
                <a:lnTo>
                  <a:pt x="0" y="64884"/>
                </a:lnTo>
                <a:lnTo>
                  <a:pt x="206375" y="260883"/>
                </a:lnTo>
                <a:lnTo>
                  <a:pt x="305735" y="156349"/>
                </a:lnTo>
                <a:lnTo>
                  <a:pt x="203695" y="156349"/>
                </a:lnTo>
                <a:lnTo>
                  <a:pt x="39141" y="0"/>
                </a:lnTo>
                <a:close/>
              </a:path>
              <a:path w="363220" h="260984">
                <a:moveTo>
                  <a:pt x="309067" y="45466"/>
                </a:moveTo>
                <a:lnTo>
                  <a:pt x="203695" y="156349"/>
                </a:lnTo>
                <a:lnTo>
                  <a:pt x="305735" y="156349"/>
                </a:lnTo>
                <a:lnTo>
                  <a:pt x="362737" y="96380"/>
                </a:lnTo>
                <a:lnTo>
                  <a:pt x="309067" y="45466"/>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2895857" y="1857117"/>
            <a:ext cx="130175" cy="103505"/>
          </a:xfrm>
          <a:custGeom>
            <a:avLst/>
            <a:gdLst/>
            <a:ahLst/>
            <a:cxnLst/>
            <a:rect l="l" t="t" r="r" b="b"/>
            <a:pathLst>
              <a:path w="130175" h="103505">
                <a:moveTo>
                  <a:pt x="108813" y="0"/>
                </a:moveTo>
                <a:lnTo>
                  <a:pt x="0" y="32181"/>
                </a:lnTo>
                <a:lnTo>
                  <a:pt x="20955" y="103098"/>
                </a:lnTo>
                <a:lnTo>
                  <a:pt x="129794" y="70929"/>
                </a:lnTo>
                <a:lnTo>
                  <a:pt x="108813"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760" y="1262835"/>
            <a:ext cx="66040" cy="127635"/>
          </a:xfrm>
          <a:custGeom>
            <a:avLst/>
            <a:gdLst/>
            <a:ahLst/>
            <a:cxnLst/>
            <a:rect l="l" t="t" r="r" b="b"/>
            <a:pathLst>
              <a:path w="66040" h="127634">
                <a:moveTo>
                  <a:pt x="0" y="0"/>
                </a:moveTo>
                <a:lnTo>
                  <a:pt x="0" y="117576"/>
                </a:lnTo>
                <a:lnTo>
                  <a:pt x="36283" y="127406"/>
                </a:lnTo>
                <a:lnTo>
                  <a:pt x="65963" y="17868"/>
                </a:lnTo>
                <a:lnTo>
                  <a:pt x="0"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878709" y="2431144"/>
            <a:ext cx="128905" cy="135255"/>
          </a:xfrm>
          <a:custGeom>
            <a:avLst/>
            <a:gdLst/>
            <a:ahLst/>
            <a:cxnLst/>
            <a:rect l="l" t="t" r="r" b="b"/>
            <a:pathLst>
              <a:path w="128904" h="135255">
                <a:moveTo>
                  <a:pt x="57746" y="0"/>
                </a:moveTo>
                <a:lnTo>
                  <a:pt x="0" y="46215"/>
                </a:lnTo>
                <a:lnTo>
                  <a:pt x="70954" y="134810"/>
                </a:lnTo>
                <a:lnTo>
                  <a:pt x="128676" y="88569"/>
                </a:lnTo>
                <a:lnTo>
                  <a:pt x="57746"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2102673" y="654311"/>
            <a:ext cx="309880" cy="283845"/>
          </a:xfrm>
          <a:custGeom>
            <a:avLst/>
            <a:gdLst/>
            <a:ahLst/>
            <a:cxnLst/>
            <a:rect l="l" t="t" r="r" b="b"/>
            <a:pathLst>
              <a:path w="309880" h="283844">
                <a:moveTo>
                  <a:pt x="294513" y="0"/>
                </a:moveTo>
                <a:lnTo>
                  <a:pt x="0" y="61683"/>
                </a:lnTo>
                <a:lnTo>
                  <a:pt x="46456" y="283832"/>
                </a:lnTo>
                <a:lnTo>
                  <a:pt x="118871" y="268630"/>
                </a:lnTo>
                <a:lnTo>
                  <a:pt x="87515" y="118897"/>
                </a:lnTo>
                <a:lnTo>
                  <a:pt x="309702" y="72402"/>
                </a:lnTo>
                <a:lnTo>
                  <a:pt x="294513" y="0"/>
                </a:lnTo>
                <a:close/>
              </a:path>
            </a:pathLst>
          </a:custGeom>
          <a:solidFill>
            <a:srgbClr val="82C3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3F744212-3E01-421D-9EE9-17985ED3D269}"/>
              </a:ext>
            </a:extLst>
          </p:cNvPr>
          <p:cNvSpPr/>
          <p:nvPr/>
        </p:nvSpPr>
        <p:spPr>
          <a:xfrm>
            <a:off x="0" y="0"/>
            <a:ext cx="12190240" cy="6172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bject 77">
            <a:extLst>
              <a:ext uri="{FF2B5EF4-FFF2-40B4-BE49-F238E27FC236}">
                <a16:creationId xmlns:a16="http://schemas.microsoft.com/office/drawing/2014/main" id="{274517DE-C219-40ED-927C-4240C774AD6C}"/>
              </a:ext>
            </a:extLst>
          </p:cNvPr>
          <p:cNvSpPr txBox="1"/>
          <p:nvPr/>
        </p:nvSpPr>
        <p:spPr>
          <a:xfrm>
            <a:off x="551884" y="322397"/>
            <a:ext cx="10567202" cy="162608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Solution:</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Ubuntu"/>
                <a:ea typeface="+mn-ea"/>
                <a:cs typeface="Ubuntu"/>
              </a:rPr>
              <a:t>Azure DevOps – platform that gathers solutions for all the problems listed of software development lifecycle</a:t>
            </a:r>
          </a:p>
        </p:txBody>
      </p:sp>
      <p:sp>
        <p:nvSpPr>
          <p:cNvPr id="23" name="Slide Number Placeholder 22">
            <a:extLst>
              <a:ext uri="{FF2B5EF4-FFF2-40B4-BE49-F238E27FC236}">
                <a16:creationId xmlns:a16="http://schemas.microsoft.com/office/drawing/2014/main" id="{CDB3232B-F6AE-4D53-9D25-29ABD68D7179}"/>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3</a:t>
            </a:fld>
            <a:endParaRPr dirty="0"/>
          </a:p>
        </p:txBody>
      </p:sp>
    </p:spTree>
    <p:extLst>
      <p:ext uri="{BB962C8B-B14F-4D97-AF65-F5344CB8AC3E}">
        <p14:creationId xmlns:p14="http://schemas.microsoft.com/office/powerpoint/2010/main" val="2297499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Boards – How to access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Boards</a:t>
            </a:r>
          </a:p>
        </p:txBody>
      </p:sp>
      <p:pic>
        <p:nvPicPr>
          <p:cNvPr id="8" name="Picture 7">
            <a:extLst>
              <a:ext uri="{FF2B5EF4-FFF2-40B4-BE49-F238E27FC236}">
                <a16:creationId xmlns:a16="http://schemas.microsoft.com/office/drawing/2014/main" id="{66622278-1FF0-4EBE-87FC-39FC22A2195D}"/>
              </a:ext>
            </a:extLst>
          </p:cNvPr>
          <p:cNvPicPr>
            <a:picLocks noChangeAspect="1"/>
          </p:cNvPicPr>
          <p:nvPr/>
        </p:nvPicPr>
        <p:blipFill rotWithShape="1">
          <a:blip r:embed="rId3"/>
          <a:srcRect r="80834"/>
          <a:stretch/>
        </p:blipFill>
        <p:spPr>
          <a:xfrm>
            <a:off x="712526" y="1604801"/>
            <a:ext cx="1927090" cy="4125370"/>
          </a:xfrm>
          <a:prstGeom prst="rect">
            <a:avLst/>
          </a:prstGeom>
        </p:spPr>
      </p:pic>
      <p:sp>
        <p:nvSpPr>
          <p:cNvPr id="11" name="object 77">
            <a:extLst>
              <a:ext uri="{FF2B5EF4-FFF2-40B4-BE49-F238E27FC236}">
                <a16:creationId xmlns:a16="http://schemas.microsoft.com/office/drawing/2014/main" id="{FAC31823-63A5-4001-8AD9-2291E322E69F}"/>
              </a:ext>
            </a:extLst>
          </p:cNvPr>
          <p:cNvSpPr txBox="1"/>
          <p:nvPr/>
        </p:nvSpPr>
        <p:spPr>
          <a:xfrm>
            <a:off x="2989697" y="1072486"/>
            <a:ext cx="8632045" cy="5421997"/>
          </a:xfrm>
          <a:prstGeom prst="rect">
            <a:avLst/>
          </a:prstGeom>
        </p:spPr>
        <p:txBody>
          <a:bodyPr vert="horz" wrap="square" lIns="0" tIns="12700" rIns="0" bIns="0" rtlCol="0">
            <a:spAutoFit/>
          </a:bodyPr>
          <a:lstStyle/>
          <a:p>
            <a:pPr marL="469900" lvl="1">
              <a:spcBef>
                <a:spcPts val="100"/>
              </a:spcBef>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Boards are accessible on the side panel of DevOps platform. Only person assigned to the project and project team can view and change the boards (Excl. Admins).</a:t>
            </a:r>
          </a:p>
          <a:p>
            <a:pPr marL="469900" lvl="1">
              <a:spcBef>
                <a:spcPts val="100"/>
              </a:spcBef>
              <a:defRPr/>
            </a:pPr>
            <a:endParaRPr kumimoji="0" lang="en-GB" sz="2400" b="0" i="0" u="none" strike="noStrike" kern="1200" cap="none" spc="0" normalizeH="0" baseline="0" noProof="0" dirty="0">
              <a:ln>
                <a:noFill/>
              </a:ln>
              <a:solidFill>
                <a:prstClr val="black"/>
              </a:solidFill>
              <a:effectLst/>
              <a:uLnTx/>
              <a:uFillTx/>
              <a:latin typeface="Ubuntu"/>
              <a:ea typeface="+mn-ea"/>
              <a:cs typeface="Ubuntu"/>
            </a:endParaRPr>
          </a:p>
          <a:p>
            <a:pPr marL="469900" lvl="1">
              <a:spcBef>
                <a:spcPts val="100"/>
              </a:spcBef>
              <a:defRPr/>
            </a:pPr>
            <a:r>
              <a:rPr kumimoji="0" lang="en-GB" sz="2400" b="0" i="0" u="none" strike="noStrike" kern="1200" cap="none" spc="0" normalizeH="0" baseline="0" noProof="0" dirty="0">
                <a:ln>
                  <a:noFill/>
                </a:ln>
                <a:solidFill>
                  <a:prstClr val="black"/>
                </a:solidFill>
                <a:effectLst/>
                <a:uLnTx/>
                <a:uFillTx/>
                <a:latin typeface="Ubuntu"/>
                <a:ea typeface="+mn-ea"/>
                <a:cs typeface="Ubuntu"/>
              </a:rPr>
              <a:t>1 - Full list of all work items created in the </a:t>
            </a:r>
            <a:r>
              <a:rPr lang="en-GB" sz="2400" dirty="0">
                <a:solidFill>
                  <a:prstClr val="black"/>
                </a:solidFill>
                <a:latin typeface="Ubuntu"/>
                <a:cs typeface="Ubuntu"/>
              </a:rPr>
              <a:t>B</a:t>
            </a:r>
            <a:r>
              <a:rPr kumimoji="0" lang="en-GB" sz="2400" b="0" i="0" u="none" strike="noStrike" kern="1200" cap="none" spc="0" normalizeH="0" baseline="0" noProof="0" dirty="0" err="1">
                <a:ln>
                  <a:noFill/>
                </a:ln>
                <a:solidFill>
                  <a:prstClr val="black"/>
                </a:solidFill>
                <a:effectLst/>
                <a:uLnTx/>
                <a:uFillTx/>
                <a:latin typeface="Ubuntu"/>
                <a:ea typeface="+mn-ea"/>
                <a:cs typeface="Ubuntu"/>
              </a:rPr>
              <a:t>oards</a:t>
            </a:r>
            <a:endParaRPr kumimoji="0" lang="en-GB" sz="2400" b="0" i="0" u="none" strike="noStrike" kern="1200" cap="none" spc="0" normalizeH="0" baseline="0" noProof="0" dirty="0">
              <a:ln>
                <a:noFill/>
              </a:ln>
              <a:solidFill>
                <a:prstClr val="black"/>
              </a:solidFill>
              <a:effectLst/>
              <a:uLnTx/>
              <a:uFillTx/>
              <a:latin typeface="Ubuntu"/>
              <a:ea typeface="+mn-ea"/>
              <a:cs typeface="Ubuntu"/>
            </a:endParaRPr>
          </a:p>
          <a:p>
            <a:pPr marL="469900" lvl="1">
              <a:spcBef>
                <a:spcPts val="100"/>
              </a:spcBef>
              <a:defRPr/>
            </a:pPr>
            <a:r>
              <a:rPr lang="en-GB" sz="2400" dirty="0">
                <a:solidFill>
                  <a:prstClr val="black"/>
                </a:solidFill>
                <a:latin typeface="Ubuntu"/>
                <a:cs typeface="Ubuntu"/>
              </a:rPr>
              <a:t>2 - Board view of the Backlog – provide hight level view of work items in form of “board view”</a:t>
            </a:r>
          </a:p>
          <a:p>
            <a:pPr marL="469900" lvl="1">
              <a:spcBef>
                <a:spcPts val="100"/>
              </a:spcBef>
              <a:defRPr/>
            </a:pPr>
            <a:r>
              <a:rPr lang="en-GB" sz="2400" dirty="0">
                <a:solidFill>
                  <a:prstClr val="black"/>
                </a:solidFill>
                <a:latin typeface="Ubuntu"/>
                <a:cs typeface="Ubuntu"/>
              </a:rPr>
              <a:t>3 - Prioritized list of work items, useful when creating plan for the sprint</a:t>
            </a:r>
          </a:p>
          <a:p>
            <a:pPr marL="469900" lvl="1">
              <a:spcBef>
                <a:spcPts val="100"/>
              </a:spcBef>
              <a:defRPr/>
            </a:pPr>
            <a:r>
              <a:rPr lang="en-GB" sz="2400" dirty="0">
                <a:solidFill>
                  <a:prstClr val="black"/>
                </a:solidFill>
                <a:latin typeface="Ubuntu"/>
                <a:cs typeface="Ubuntu"/>
              </a:rPr>
              <a:t>4 – View of backlog items with perspective of Sprint</a:t>
            </a:r>
          </a:p>
          <a:p>
            <a:pPr marL="469900" lvl="1">
              <a:spcBef>
                <a:spcPts val="100"/>
              </a:spcBef>
              <a:defRPr/>
            </a:pPr>
            <a:r>
              <a:rPr lang="en-GB" sz="2400" dirty="0">
                <a:solidFill>
                  <a:prstClr val="black"/>
                </a:solidFill>
                <a:latin typeface="Ubuntu"/>
                <a:cs typeface="Ubuntu"/>
              </a:rPr>
              <a:t>Provide better view for showing the progress of the sprint</a:t>
            </a:r>
          </a:p>
          <a:p>
            <a:pPr marL="469900" lvl="1">
              <a:spcBef>
                <a:spcPts val="100"/>
              </a:spcBef>
              <a:defRPr/>
            </a:pPr>
            <a:r>
              <a:rPr lang="en-GB" sz="2400" dirty="0">
                <a:solidFill>
                  <a:prstClr val="black"/>
                </a:solidFill>
                <a:latin typeface="Ubuntu"/>
                <a:cs typeface="Ubuntu"/>
              </a:rPr>
              <a:t>5- Query view for the backlog items for advanced filtering</a:t>
            </a:r>
          </a:p>
          <a:p>
            <a:pPr marL="469900" lvl="1">
              <a:spcBef>
                <a:spcPts val="100"/>
              </a:spcBef>
              <a:defRPr/>
            </a:pPr>
            <a:endParaRPr kumimoji="0" lang="en-GB" sz="2400" b="0" i="0" u="none" strike="noStrike" kern="1200" cap="none" spc="0" normalizeH="0" baseline="0" noProof="0" dirty="0">
              <a:ln>
                <a:noFill/>
              </a:ln>
              <a:solidFill>
                <a:prstClr val="black"/>
              </a:solidFill>
              <a:effectLst/>
              <a:uLnTx/>
              <a:uFillTx/>
              <a:latin typeface="Ubuntu"/>
              <a:ea typeface="+mn-ea"/>
              <a:cs typeface="Ubuntu"/>
            </a:endParaRPr>
          </a:p>
          <a:p>
            <a:pPr marL="927100" lvl="1" indent="-457200">
              <a:spcBef>
                <a:spcPts val="100"/>
              </a:spcBef>
              <a:buFont typeface="Arial" panose="020B0604020202020204" pitchFamily="34" charset="0"/>
              <a:buChar char="•"/>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12" name="Rectangle 11">
            <a:extLst>
              <a:ext uri="{FF2B5EF4-FFF2-40B4-BE49-F238E27FC236}">
                <a16:creationId xmlns:a16="http://schemas.microsoft.com/office/drawing/2014/main" id="{38C77789-0209-4E89-A918-1DC4572EA43D}"/>
              </a:ext>
            </a:extLst>
          </p:cNvPr>
          <p:cNvSpPr/>
          <p:nvPr/>
        </p:nvSpPr>
        <p:spPr>
          <a:xfrm>
            <a:off x="712526" y="2708920"/>
            <a:ext cx="1927090" cy="291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bject 77">
            <a:extLst>
              <a:ext uri="{FF2B5EF4-FFF2-40B4-BE49-F238E27FC236}">
                <a16:creationId xmlns:a16="http://schemas.microsoft.com/office/drawing/2014/main" id="{C52B6E5C-79BA-49EB-8488-D71EA00A747C}"/>
              </a:ext>
            </a:extLst>
          </p:cNvPr>
          <p:cNvSpPr txBox="1"/>
          <p:nvPr/>
        </p:nvSpPr>
        <p:spPr>
          <a:xfrm>
            <a:off x="551880" y="2694346"/>
            <a:ext cx="11011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14" name="Rectangle 13">
            <a:extLst>
              <a:ext uri="{FF2B5EF4-FFF2-40B4-BE49-F238E27FC236}">
                <a16:creationId xmlns:a16="http://schemas.microsoft.com/office/drawing/2014/main" id="{073C6FD8-F013-42D6-87E5-48F0423EF214}"/>
              </a:ext>
            </a:extLst>
          </p:cNvPr>
          <p:cNvSpPr/>
          <p:nvPr/>
        </p:nvSpPr>
        <p:spPr>
          <a:xfrm>
            <a:off x="712526" y="3000375"/>
            <a:ext cx="1927090" cy="291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bject 77">
            <a:extLst>
              <a:ext uri="{FF2B5EF4-FFF2-40B4-BE49-F238E27FC236}">
                <a16:creationId xmlns:a16="http://schemas.microsoft.com/office/drawing/2014/main" id="{A669F732-EBEA-48F9-8FB4-C5042DFE9601}"/>
              </a:ext>
            </a:extLst>
          </p:cNvPr>
          <p:cNvSpPr txBox="1"/>
          <p:nvPr/>
        </p:nvSpPr>
        <p:spPr>
          <a:xfrm>
            <a:off x="551880" y="2985801"/>
            <a:ext cx="11011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2</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16" name="Rectangle 15">
            <a:extLst>
              <a:ext uri="{FF2B5EF4-FFF2-40B4-BE49-F238E27FC236}">
                <a16:creationId xmlns:a16="http://schemas.microsoft.com/office/drawing/2014/main" id="{45D397F5-BBAF-4BBD-8E5F-3CC405F92302}"/>
              </a:ext>
            </a:extLst>
          </p:cNvPr>
          <p:cNvSpPr/>
          <p:nvPr/>
        </p:nvSpPr>
        <p:spPr>
          <a:xfrm>
            <a:off x="712526" y="3291830"/>
            <a:ext cx="1927090" cy="291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bject 77">
            <a:extLst>
              <a:ext uri="{FF2B5EF4-FFF2-40B4-BE49-F238E27FC236}">
                <a16:creationId xmlns:a16="http://schemas.microsoft.com/office/drawing/2014/main" id="{7C0FED9D-AABE-45AB-9857-471A136313E9}"/>
              </a:ext>
            </a:extLst>
          </p:cNvPr>
          <p:cNvSpPr txBox="1"/>
          <p:nvPr/>
        </p:nvSpPr>
        <p:spPr>
          <a:xfrm>
            <a:off x="551880" y="3277256"/>
            <a:ext cx="11011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3</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18" name="Rectangle 17">
            <a:extLst>
              <a:ext uri="{FF2B5EF4-FFF2-40B4-BE49-F238E27FC236}">
                <a16:creationId xmlns:a16="http://schemas.microsoft.com/office/drawing/2014/main" id="{46E8A380-84B1-483F-9E44-650189AC40BB}"/>
              </a:ext>
            </a:extLst>
          </p:cNvPr>
          <p:cNvSpPr/>
          <p:nvPr/>
        </p:nvSpPr>
        <p:spPr>
          <a:xfrm>
            <a:off x="712526" y="3583285"/>
            <a:ext cx="1927090" cy="291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bject 77">
            <a:extLst>
              <a:ext uri="{FF2B5EF4-FFF2-40B4-BE49-F238E27FC236}">
                <a16:creationId xmlns:a16="http://schemas.microsoft.com/office/drawing/2014/main" id="{CDA9A1CF-4CA0-40B5-8209-8CAE58121B49}"/>
              </a:ext>
            </a:extLst>
          </p:cNvPr>
          <p:cNvSpPr txBox="1"/>
          <p:nvPr/>
        </p:nvSpPr>
        <p:spPr>
          <a:xfrm>
            <a:off x="551880" y="3568711"/>
            <a:ext cx="11011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4</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20" name="Rectangle 19">
            <a:extLst>
              <a:ext uri="{FF2B5EF4-FFF2-40B4-BE49-F238E27FC236}">
                <a16:creationId xmlns:a16="http://schemas.microsoft.com/office/drawing/2014/main" id="{D3480B60-DB43-4938-B02C-871012E83512}"/>
              </a:ext>
            </a:extLst>
          </p:cNvPr>
          <p:cNvSpPr/>
          <p:nvPr/>
        </p:nvSpPr>
        <p:spPr>
          <a:xfrm>
            <a:off x="712526" y="3874740"/>
            <a:ext cx="1927090" cy="291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bject 77">
            <a:extLst>
              <a:ext uri="{FF2B5EF4-FFF2-40B4-BE49-F238E27FC236}">
                <a16:creationId xmlns:a16="http://schemas.microsoft.com/office/drawing/2014/main" id="{683D75D8-FED3-41A4-B3D0-817D4EC8D9DA}"/>
              </a:ext>
            </a:extLst>
          </p:cNvPr>
          <p:cNvSpPr txBox="1"/>
          <p:nvPr/>
        </p:nvSpPr>
        <p:spPr>
          <a:xfrm>
            <a:off x="551880" y="3860166"/>
            <a:ext cx="11011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5</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0BF9116A-97DC-49BC-90BC-216C9CFBC391}"/>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30</a:t>
            </a:fld>
            <a:endParaRPr dirty="0"/>
          </a:p>
        </p:txBody>
      </p:sp>
    </p:spTree>
    <p:extLst>
      <p:ext uri="{BB962C8B-B14F-4D97-AF65-F5344CB8AC3E}">
        <p14:creationId xmlns:p14="http://schemas.microsoft.com/office/powerpoint/2010/main" val="1451669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10967" y="908720"/>
            <a:ext cx="4724400" cy="4031873"/>
          </a:xfrm>
        </p:spPr>
        <p:txBody>
          <a:bodyPr/>
          <a:lstStyle/>
          <a:p>
            <a:pPr marL="285750" indent="-285750">
              <a:buFont typeface="Arial" panose="020B0604020202020204" pitchFamily="34" charset="0"/>
              <a:buChar char="•"/>
            </a:pPr>
            <a:r>
              <a:rPr lang="en-GB" sz="2000" b="1" dirty="0"/>
              <a:t>Overview</a:t>
            </a:r>
          </a:p>
          <a:p>
            <a:pPr marL="285750" indent="-285750">
              <a:buFont typeface="Arial" panose="020B0604020202020204" pitchFamily="34" charset="0"/>
              <a:buChar char="•"/>
            </a:pPr>
            <a:r>
              <a:rPr lang="en-GB" sz="2000" b="1" dirty="0"/>
              <a:t>Boards</a:t>
            </a:r>
          </a:p>
          <a:p>
            <a:pPr marL="285750" indent="-285750">
              <a:buFont typeface="Arial" panose="020B0604020202020204" pitchFamily="34" charset="0"/>
              <a:buChar char="•"/>
            </a:pPr>
            <a:r>
              <a:rPr lang="en-GB" sz="2000" b="1" dirty="0">
                <a:solidFill>
                  <a:schemeClr val="accent1"/>
                </a:solidFill>
              </a:rPr>
              <a:t>Repos</a:t>
            </a:r>
          </a:p>
          <a:p>
            <a:pPr marL="285750" indent="-285750">
              <a:buFont typeface="Arial" panose="020B0604020202020204" pitchFamily="34" charset="0"/>
              <a:buChar char="•"/>
            </a:pPr>
            <a:r>
              <a:rPr lang="en-GB" sz="2000" b="1" dirty="0"/>
              <a:t>Pipelines</a:t>
            </a:r>
          </a:p>
        </p:txBody>
      </p:sp>
    </p:spTree>
    <p:extLst>
      <p:ext uri="{BB962C8B-B14F-4D97-AF65-F5344CB8AC3E}">
        <p14:creationId xmlns:p14="http://schemas.microsoft.com/office/powerpoint/2010/main" val="2431395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B375B4-333A-4512-A3EA-8C213603E4DB}"/>
              </a:ext>
            </a:extLst>
          </p:cNvPr>
          <p:cNvSpPr>
            <a:spLocks noGrp="1"/>
          </p:cNvSpPr>
          <p:nvPr>
            <p:ph type="ctrTitle"/>
          </p:nvPr>
        </p:nvSpPr>
        <p:spPr>
          <a:xfrm>
            <a:off x="407368" y="1861878"/>
            <a:ext cx="5293014" cy="1218795"/>
          </a:xfrm>
        </p:spPr>
        <p:txBody>
          <a:bodyPr/>
          <a:lstStyle/>
          <a:p>
            <a:r>
              <a:rPr lang="en-GB"/>
              <a:t>Intro to Infrastructure as a code</a:t>
            </a:r>
          </a:p>
        </p:txBody>
      </p:sp>
      <p:sp>
        <p:nvSpPr>
          <p:cNvPr id="9" name="Rectangle 8">
            <a:extLst>
              <a:ext uri="{FF2B5EF4-FFF2-40B4-BE49-F238E27FC236}">
                <a16:creationId xmlns:a16="http://schemas.microsoft.com/office/drawing/2014/main" id="{CE75EC1A-6B68-4CCE-A76F-4284AC383815}"/>
              </a:ext>
            </a:extLst>
          </p:cNvPr>
          <p:cNvSpPr/>
          <p:nvPr/>
        </p:nvSpPr>
        <p:spPr>
          <a:xfrm>
            <a:off x="6816080" y="1700808"/>
            <a:ext cx="4968552" cy="2759730"/>
          </a:xfrm>
          <a:prstGeom prst="rect">
            <a:avLst/>
          </a:prstGeom>
        </p:spPr>
        <p:txBody>
          <a:bodyPr wrap="square">
            <a:spAutoFit/>
          </a:bodyPr>
          <a:lstStyle/>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Upload ARM Templates to Repo</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Define Build Pipeline</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Create Release Pipeline </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Assign variables to pipeline</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Self-contained: Access = copy of Repo and entire codebase and history</a:t>
            </a:r>
          </a:p>
        </p:txBody>
      </p:sp>
      <p:pic>
        <p:nvPicPr>
          <p:cNvPr id="3" name="Picture 2">
            <a:extLst>
              <a:ext uri="{FF2B5EF4-FFF2-40B4-BE49-F238E27FC236}">
                <a16:creationId xmlns:a16="http://schemas.microsoft.com/office/drawing/2014/main" id="{42B7D6EF-ACEB-4CD1-9657-585481C20347}"/>
              </a:ext>
            </a:extLst>
          </p:cNvPr>
          <p:cNvPicPr>
            <a:picLocks noChangeAspect="1"/>
          </p:cNvPicPr>
          <p:nvPr/>
        </p:nvPicPr>
        <p:blipFill>
          <a:blip r:embed="rId3"/>
          <a:stretch>
            <a:fillRect/>
          </a:stretch>
        </p:blipFill>
        <p:spPr>
          <a:xfrm>
            <a:off x="2850916" y="3418334"/>
            <a:ext cx="2314543" cy="2145342"/>
          </a:xfrm>
          <a:prstGeom prst="rect">
            <a:avLst/>
          </a:prstGeom>
        </p:spPr>
      </p:pic>
      <p:pic>
        <p:nvPicPr>
          <p:cNvPr id="4"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D52D4098-0FDF-485F-A5A4-4E36F40E55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368" y="3337485"/>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64E8B714-4BD0-4A22-901C-DE119B1431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428813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F21EE3C2-AF22-4A72-9C30-A0EDC0204D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5238777"/>
            <a:ext cx="879686" cy="87968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0C3C5EA7-2197-49BF-9225-EDB4E75D54F5}"/>
              </a:ext>
            </a:extLst>
          </p:cNvPr>
          <p:cNvSpPr/>
          <p:nvPr/>
        </p:nvSpPr>
        <p:spPr>
          <a:xfrm>
            <a:off x="1919536" y="4460538"/>
            <a:ext cx="505768" cy="264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169B2"/>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3F3A1C7-09D5-40C3-BBEC-537F9E03E6B7}"/>
              </a:ext>
            </a:extLst>
          </p:cNvPr>
          <p:cNvSpPr/>
          <p:nvPr/>
        </p:nvSpPr>
        <p:spPr>
          <a:xfrm>
            <a:off x="0" y="0"/>
            <a:ext cx="12190240" cy="6172200"/>
          </a:xfrm>
          <a:prstGeom prst="rect">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object 77">
            <a:extLst>
              <a:ext uri="{FF2B5EF4-FFF2-40B4-BE49-F238E27FC236}">
                <a16:creationId xmlns:a16="http://schemas.microsoft.com/office/drawing/2014/main" id="{67893E11-EF26-47C0-908F-17F407F1C29B}"/>
              </a:ext>
            </a:extLst>
          </p:cNvPr>
          <p:cNvSpPr txBox="1"/>
          <p:nvPr/>
        </p:nvSpPr>
        <p:spPr>
          <a:xfrm>
            <a:off x="529557" y="199345"/>
            <a:ext cx="10567202" cy="58759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Problem:</a:t>
            </a:r>
          </a:p>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800">
                <a:solidFill>
                  <a:srgbClr val="FEFFFF"/>
                </a:solidFill>
                <a:latin typeface="Ubuntu"/>
                <a:cs typeface="Ubuntu"/>
              </a:rPr>
              <a:t>Not using source control may lead to poor results in software development lifecycle. </a:t>
            </a:r>
            <a:r>
              <a:rPr kumimoji="0" lang="en-GB" sz="2800" b="0" i="0" u="none" strike="noStrike" kern="1200" cap="none" spc="0" normalizeH="0" baseline="0" noProof="0">
                <a:ln>
                  <a:noFill/>
                </a:ln>
                <a:solidFill>
                  <a:srgbClr val="FEFFFF"/>
                </a:solidFill>
                <a:effectLst/>
                <a:uLnTx/>
                <a:uFillTx/>
                <a:latin typeface="Ubuntu"/>
                <a:ea typeface="+mn-ea"/>
                <a:cs typeface="Ubuntu"/>
              </a:rPr>
              <a:t>Solution </a:t>
            </a:r>
            <a:r>
              <a:rPr lang="en-GB" sz="2800">
                <a:solidFill>
                  <a:srgbClr val="FEFFFF"/>
                </a:solidFill>
                <a:latin typeface="Ubuntu"/>
                <a:cs typeface="Ubuntu"/>
              </a:rPr>
              <a:t>C</a:t>
            </a:r>
            <a:r>
              <a:rPr kumimoji="0" lang="en-GB" sz="2800" b="0" i="0" u="none" strike="noStrike" kern="1200" cap="none" spc="0" normalizeH="0" baseline="0" noProof="0">
                <a:ln>
                  <a:noFill/>
                </a:ln>
                <a:solidFill>
                  <a:srgbClr val="FEFFFF"/>
                </a:solidFill>
                <a:effectLst/>
                <a:uLnTx/>
                <a:uFillTx/>
                <a:latin typeface="Ubuntu"/>
                <a:ea typeface="+mn-ea"/>
                <a:cs typeface="Ubuntu"/>
              </a:rPr>
              <a:t>ode must always be source controlled and source control should follow the rules below:</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800">
                <a:solidFill>
                  <a:srgbClr val="FEFFFF"/>
                </a:solidFill>
                <a:latin typeface="Ubuntu"/>
                <a:cs typeface="Ubuntu"/>
              </a:rPr>
              <a:t>Versioned – code changes need to be versioned we should be able to restore previous version at any time of the development</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srgbClr val="FEFFFF"/>
                </a:solidFill>
                <a:effectLst/>
                <a:uLnTx/>
                <a:uFillTx/>
                <a:latin typeface="Ubuntu"/>
                <a:ea typeface="+mn-ea"/>
                <a:cs typeface="Ubuntu"/>
              </a:rPr>
              <a:t>Changes to the solution code need to be </a:t>
            </a:r>
            <a:r>
              <a:rPr lang="en-GB" sz="2800">
                <a:solidFill>
                  <a:srgbClr val="FEFFFF"/>
                </a:solidFill>
                <a:latin typeface="Ubuntu"/>
                <a:cs typeface="Ubuntu"/>
              </a:rPr>
              <a:t>audited who made a change and for what purpose</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800">
                <a:solidFill>
                  <a:srgbClr val="FEFFFF"/>
                </a:solidFill>
                <a:latin typeface="Ubuntu"/>
                <a:cs typeface="Ubuntu"/>
              </a:rPr>
              <a:t>Accessible only by authorized users (for viewing and modification)</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800">
                <a:solidFill>
                  <a:srgbClr val="FEFFFF"/>
                </a:solidFill>
                <a:latin typeface="Ubuntu"/>
                <a:cs typeface="Ubuntu"/>
              </a:rPr>
              <a:t>Stored in the place that would allow easy collaboration within team or between different teams</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800">
                <a:solidFill>
                  <a:srgbClr val="FEFFFF"/>
                </a:solidFill>
                <a:latin typeface="Ubuntu"/>
                <a:cs typeface="Ubuntu"/>
              </a:rPr>
              <a:t>Provide isolation - Allow working on features without affecting other features</a:t>
            </a:r>
          </a:p>
        </p:txBody>
      </p:sp>
    </p:spTree>
    <p:extLst>
      <p:ext uri="{BB962C8B-B14F-4D97-AF65-F5344CB8AC3E}">
        <p14:creationId xmlns:p14="http://schemas.microsoft.com/office/powerpoint/2010/main" val="4020418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B375B4-333A-4512-A3EA-8C213603E4DB}"/>
              </a:ext>
            </a:extLst>
          </p:cNvPr>
          <p:cNvSpPr>
            <a:spLocks noGrp="1"/>
          </p:cNvSpPr>
          <p:nvPr>
            <p:ph type="ctrTitle"/>
          </p:nvPr>
        </p:nvSpPr>
        <p:spPr>
          <a:xfrm>
            <a:off x="407368" y="1861878"/>
            <a:ext cx="5293014" cy="1218795"/>
          </a:xfrm>
        </p:spPr>
        <p:txBody>
          <a:bodyPr/>
          <a:lstStyle/>
          <a:p>
            <a:r>
              <a:rPr lang="en-GB"/>
              <a:t>Intro to Infrastructure as a code</a:t>
            </a:r>
          </a:p>
        </p:txBody>
      </p:sp>
      <p:sp>
        <p:nvSpPr>
          <p:cNvPr id="9" name="Rectangle 8">
            <a:extLst>
              <a:ext uri="{FF2B5EF4-FFF2-40B4-BE49-F238E27FC236}">
                <a16:creationId xmlns:a16="http://schemas.microsoft.com/office/drawing/2014/main" id="{CE75EC1A-6B68-4CCE-A76F-4284AC383815}"/>
              </a:ext>
            </a:extLst>
          </p:cNvPr>
          <p:cNvSpPr/>
          <p:nvPr/>
        </p:nvSpPr>
        <p:spPr>
          <a:xfrm>
            <a:off x="6816080" y="1700808"/>
            <a:ext cx="4968552" cy="2759730"/>
          </a:xfrm>
          <a:prstGeom prst="rect">
            <a:avLst/>
          </a:prstGeom>
        </p:spPr>
        <p:txBody>
          <a:bodyPr wrap="square">
            <a:spAutoFit/>
          </a:bodyPr>
          <a:lstStyle/>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Upload ARM Templates to Repo</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Define Build Pipeline</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Create Release Pipeline </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Assign variables to pipeline</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Self-contained: Access = copy of Repo and entire codebase and history</a:t>
            </a:r>
          </a:p>
        </p:txBody>
      </p:sp>
      <p:pic>
        <p:nvPicPr>
          <p:cNvPr id="3" name="Picture 2">
            <a:extLst>
              <a:ext uri="{FF2B5EF4-FFF2-40B4-BE49-F238E27FC236}">
                <a16:creationId xmlns:a16="http://schemas.microsoft.com/office/drawing/2014/main" id="{42B7D6EF-ACEB-4CD1-9657-585481C20347}"/>
              </a:ext>
            </a:extLst>
          </p:cNvPr>
          <p:cNvPicPr>
            <a:picLocks noChangeAspect="1"/>
          </p:cNvPicPr>
          <p:nvPr/>
        </p:nvPicPr>
        <p:blipFill>
          <a:blip r:embed="rId3"/>
          <a:stretch>
            <a:fillRect/>
          </a:stretch>
        </p:blipFill>
        <p:spPr>
          <a:xfrm>
            <a:off x="2850916" y="3418334"/>
            <a:ext cx="2314543" cy="2145342"/>
          </a:xfrm>
          <a:prstGeom prst="rect">
            <a:avLst/>
          </a:prstGeom>
        </p:spPr>
      </p:pic>
      <p:pic>
        <p:nvPicPr>
          <p:cNvPr id="4"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D52D4098-0FDF-485F-A5A4-4E36F40E55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368" y="3337485"/>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64E8B714-4BD0-4A22-901C-DE119B1431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428813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F21EE3C2-AF22-4A72-9C30-A0EDC0204D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5238777"/>
            <a:ext cx="879686" cy="87968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0C3C5EA7-2197-49BF-9225-EDB4E75D54F5}"/>
              </a:ext>
            </a:extLst>
          </p:cNvPr>
          <p:cNvSpPr/>
          <p:nvPr/>
        </p:nvSpPr>
        <p:spPr>
          <a:xfrm>
            <a:off x="1919536" y="4460538"/>
            <a:ext cx="505768" cy="264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169B2"/>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3F3A1C7-09D5-40C3-BBEC-537F9E03E6B7}"/>
              </a:ext>
            </a:extLst>
          </p:cNvPr>
          <p:cNvSpPr/>
          <p:nvPr/>
        </p:nvSpPr>
        <p:spPr>
          <a:xfrm>
            <a:off x="0" y="0"/>
            <a:ext cx="12190240" cy="6172200"/>
          </a:xfrm>
          <a:prstGeom prst="rect">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object 77">
            <a:extLst>
              <a:ext uri="{FF2B5EF4-FFF2-40B4-BE49-F238E27FC236}">
                <a16:creationId xmlns:a16="http://schemas.microsoft.com/office/drawing/2014/main" id="{67893E11-EF26-47C0-908F-17F407F1C29B}"/>
              </a:ext>
            </a:extLst>
          </p:cNvPr>
          <p:cNvSpPr txBox="1"/>
          <p:nvPr/>
        </p:nvSpPr>
        <p:spPr>
          <a:xfrm>
            <a:off x="529557" y="199345"/>
            <a:ext cx="10567202" cy="18979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600" b="0" i="0" u="none" strike="noStrike" kern="1200" cap="none" spc="0" normalizeH="0" baseline="0" noProof="0" dirty="0">
                <a:ln>
                  <a:noFill/>
                </a:ln>
                <a:solidFill>
                  <a:srgbClr val="92D050"/>
                </a:solidFill>
                <a:effectLst/>
                <a:uLnTx/>
                <a:uFillTx/>
                <a:latin typeface="Ubuntu"/>
                <a:ea typeface="+mn-ea"/>
                <a:cs typeface="Ubuntu"/>
              </a:rPr>
              <a:t>Solution:</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white"/>
                </a:solidFill>
                <a:effectLst/>
                <a:uLnTx/>
                <a:uFillTx/>
                <a:latin typeface="Ubuntu"/>
                <a:ea typeface="+mn-ea"/>
                <a:cs typeface="Ubuntu"/>
              </a:rPr>
              <a:t>Repos – Azure DevOps platform feature</a:t>
            </a:r>
            <a:endParaRPr kumimoji="0" lang="en-GB" sz="2800" b="0" i="0" u="none" strike="noStrike" kern="1200" cap="none" spc="0" normalizeH="0" baseline="0" noProof="0" dirty="0">
              <a:ln>
                <a:noFill/>
              </a:ln>
              <a:solidFill>
                <a:srgbClr val="FEFFFF"/>
              </a:solidFill>
              <a:effectLst/>
              <a:uLnTx/>
              <a:uFillTx/>
              <a:latin typeface="Ubuntu"/>
              <a:ea typeface="+mn-ea"/>
              <a:cs typeface="Ubuntu"/>
            </a:endParaRPr>
          </a:p>
          <a:p>
            <a:pPr marL="927100" marR="0" lvl="1"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dirty="0">
              <a:ln>
                <a:noFill/>
              </a:ln>
              <a:solidFill>
                <a:srgbClr val="FEFFFF"/>
              </a:solidFill>
              <a:effectLst/>
              <a:uLnTx/>
              <a:uFillTx/>
              <a:latin typeface="Ubuntu"/>
              <a:ea typeface="+mn-ea"/>
              <a:cs typeface="Ubuntu"/>
            </a:endParaRPr>
          </a:p>
          <a:p>
            <a:pPr marL="469900" marR="0" lvl="1" indent="0" algn="l" defTabSz="914400" rtl="0" eaLnBrk="1" fontAlgn="auto" latinLnBrk="0" hangingPunct="1">
              <a:lnSpc>
                <a:spcPct val="100000"/>
              </a:lnSpc>
              <a:spcBef>
                <a:spcPts val="100"/>
              </a:spcBef>
              <a:spcAft>
                <a:spcPts val="0"/>
              </a:spcAft>
              <a:buClrTx/>
              <a:buSzTx/>
              <a:buFontTx/>
              <a:buNone/>
              <a:tabLst/>
              <a:defRPr/>
            </a:pPr>
            <a:endParaRPr kumimoji="0" lang="en-GB" sz="2800" b="0" i="0" u="none" strike="noStrike" kern="1200" cap="none" spc="0" normalizeH="0" baseline="0" noProof="0" dirty="0">
              <a:ln>
                <a:noFill/>
              </a:ln>
              <a:solidFill>
                <a:srgbClr val="FEFFFF"/>
              </a:solidFill>
              <a:effectLst/>
              <a:uLnTx/>
              <a:uFillTx/>
              <a:latin typeface="Ubuntu"/>
              <a:ea typeface="+mn-ea"/>
              <a:cs typeface="Ubuntu"/>
            </a:endParaRPr>
          </a:p>
        </p:txBody>
      </p:sp>
    </p:spTree>
    <p:extLst>
      <p:ext uri="{BB962C8B-B14F-4D97-AF65-F5344CB8AC3E}">
        <p14:creationId xmlns:p14="http://schemas.microsoft.com/office/powerpoint/2010/main" val="902000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Overview</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326499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3200" dirty="0">
                <a:solidFill>
                  <a:prstClr val="black"/>
                </a:solidFill>
                <a:latin typeface="Ubuntu"/>
                <a:cs typeface="Ubuntu"/>
              </a:rPr>
              <a:t>Service that provide centralised code repository solution</a:t>
            </a:r>
          </a:p>
          <a:p>
            <a:pPr marL="469900" marR="0" lvl="0" indent="-457200" algn="l" defTabSz="914400" rtl="0" eaLnBrk="1" fontAlgn="auto" latinLnBrk="0" hangingPunct="1">
              <a:lnSpc>
                <a:spcPct val="150000"/>
              </a:lnSpc>
              <a:spcBef>
                <a:spcPts val="100"/>
              </a:spcBef>
              <a:spcAft>
                <a:spcPts val="0"/>
              </a:spcAft>
              <a:buClrTx/>
              <a:buSzTx/>
              <a:buFont typeface="Arial" panose="020B0604020202020204" pitchFamily="34" charset="0"/>
              <a:buChar char="•"/>
              <a:tabLst/>
              <a:defRPr/>
            </a:pPr>
            <a:r>
              <a:rPr lang="en-GB" sz="3200" dirty="0">
                <a:solidFill>
                  <a:prstClr val="black"/>
                </a:solidFill>
                <a:latin typeface="Ubuntu"/>
                <a:cs typeface="Ubuntu"/>
              </a:rPr>
              <a:t>- TFVC – Team Foundation Version Control</a:t>
            </a:r>
          </a:p>
          <a:p>
            <a:pPr marL="469900" lvl="1">
              <a:lnSpc>
                <a:spcPct val="150000"/>
              </a:lnSpc>
              <a:spcBef>
                <a:spcPts val="100"/>
              </a:spcBef>
              <a:defRPr/>
            </a:pPr>
            <a:r>
              <a:rPr lang="en-GB" sz="3200" dirty="0">
                <a:solidFill>
                  <a:prstClr val="black"/>
                </a:solidFill>
                <a:latin typeface="Ubuntu"/>
                <a:cs typeface="Ubuntu"/>
              </a:rPr>
              <a:t>- GIT - default and recommended version control</a:t>
            </a:r>
          </a:p>
          <a:p>
            <a:pPr marL="469900" marR="0" lvl="0" indent="-457200" algn="l" defTabSz="914400" rtl="0" eaLnBrk="1" fontAlgn="auto" latinLnBrk="0" hangingPunct="1">
              <a:lnSpc>
                <a:spcPct val="150000"/>
              </a:lnSpc>
              <a:spcBef>
                <a:spcPts val="100"/>
              </a:spcBef>
              <a:spcAft>
                <a:spcPts val="0"/>
              </a:spcAft>
              <a:buClrTx/>
              <a:buSzTx/>
              <a:buFont typeface="Arial" panose="020B0604020202020204" pitchFamily="34" charset="0"/>
              <a:buChar char="•"/>
              <a:tabLst/>
              <a:defRPr/>
            </a:pPr>
            <a:endParaRPr lang="en-GB" sz="3200" dirty="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lang="en-GB" sz="3200" dirty="0">
              <a:solidFill>
                <a:prstClr val="black"/>
              </a:solidFill>
              <a:latin typeface="Ubuntu"/>
              <a:cs typeface="Ubuntu"/>
            </a:endParaRP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What is Azure Repos?</a:t>
            </a:r>
          </a:p>
        </p:txBody>
      </p:sp>
      <p:sp>
        <p:nvSpPr>
          <p:cNvPr id="9" name="object 77">
            <a:extLst>
              <a:ext uri="{FF2B5EF4-FFF2-40B4-BE49-F238E27FC236}">
                <a16:creationId xmlns:a16="http://schemas.microsoft.com/office/drawing/2014/main" id="{346A7F85-AC95-44CE-B583-E7DCBDB9BD67}"/>
              </a:ext>
            </a:extLst>
          </p:cNvPr>
          <p:cNvSpPr txBox="1"/>
          <p:nvPr/>
        </p:nvSpPr>
        <p:spPr>
          <a:xfrm>
            <a:off x="848330" y="4115280"/>
            <a:ext cx="10495339" cy="1995418"/>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a:solidFill>
                  <a:prstClr val="black"/>
                </a:solidFill>
                <a:latin typeface="Ubuntu"/>
                <a:cs typeface="Ubuntu"/>
              </a:rPr>
              <a:t>User that has min Visual Studio Subscription/Basic access assigned in DevOps Organisation – people without this will not see Repos panel</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a:solidFill>
                  <a:prstClr val="black"/>
                </a:solidFill>
                <a:latin typeface="Ubuntu"/>
                <a:cs typeface="Ubuntu"/>
              </a:rPr>
              <a:t>User that belongs to the team</a:t>
            </a:r>
          </a:p>
        </p:txBody>
      </p:sp>
      <p:sp>
        <p:nvSpPr>
          <p:cNvPr id="11" name="object 77">
            <a:extLst>
              <a:ext uri="{FF2B5EF4-FFF2-40B4-BE49-F238E27FC236}">
                <a16:creationId xmlns:a16="http://schemas.microsoft.com/office/drawing/2014/main" id="{4478FFFC-6DBE-4374-9F57-A6C3960A61FD}"/>
              </a:ext>
            </a:extLst>
          </p:cNvPr>
          <p:cNvSpPr txBox="1"/>
          <p:nvPr/>
        </p:nvSpPr>
        <p:spPr>
          <a:xfrm>
            <a:off x="848330" y="359856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Who can make changes on Repos?</a:t>
            </a:r>
          </a:p>
        </p:txBody>
      </p:sp>
      <p:pic>
        <p:nvPicPr>
          <p:cNvPr id="3074" name="Picture 2" descr="TFVC Build Tasks - Visual Studio Marketplace">
            <a:extLst>
              <a:ext uri="{FF2B5EF4-FFF2-40B4-BE49-F238E27FC236}">
                <a16:creationId xmlns:a16="http://schemas.microsoft.com/office/drawing/2014/main" id="{032A3E90-64D0-4613-A763-91950A75EE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498" y="2137828"/>
            <a:ext cx="480201" cy="4802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grate an existing project from TFS to Git with changeset history intact">
            <a:extLst>
              <a:ext uri="{FF2B5EF4-FFF2-40B4-BE49-F238E27FC236}">
                <a16:creationId xmlns:a16="http://schemas.microsoft.com/office/drawing/2014/main" id="{07A12E4C-2860-418A-BEB2-B56105FC84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498" y="2840552"/>
            <a:ext cx="480202" cy="48020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DECF19D-897F-4258-8A8C-BF48F6A01836}"/>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34</a:t>
            </a:fld>
            <a:endParaRPr dirty="0"/>
          </a:p>
        </p:txBody>
      </p:sp>
    </p:spTree>
    <p:extLst>
      <p:ext uri="{BB962C8B-B14F-4D97-AF65-F5344CB8AC3E}">
        <p14:creationId xmlns:p14="http://schemas.microsoft.com/office/powerpoint/2010/main" val="960427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Overview</a:t>
            </a:r>
          </a:p>
        </p:txBody>
      </p:sp>
      <p:sp>
        <p:nvSpPr>
          <p:cNvPr id="6" name="object 77">
            <a:extLst>
              <a:ext uri="{FF2B5EF4-FFF2-40B4-BE49-F238E27FC236}">
                <a16:creationId xmlns:a16="http://schemas.microsoft.com/office/drawing/2014/main" id="{AF60A2CA-E962-4421-A1FD-516A904629CB}"/>
              </a:ext>
            </a:extLst>
          </p:cNvPr>
          <p:cNvSpPr txBox="1"/>
          <p:nvPr/>
        </p:nvSpPr>
        <p:spPr>
          <a:xfrm>
            <a:off x="1415480" y="141277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pic>
        <p:nvPicPr>
          <p:cNvPr id="3" name="Picture 2">
            <a:extLst>
              <a:ext uri="{FF2B5EF4-FFF2-40B4-BE49-F238E27FC236}">
                <a16:creationId xmlns:a16="http://schemas.microsoft.com/office/drawing/2014/main" id="{ED73B746-1417-49D4-971A-28C78580B910}"/>
              </a:ext>
            </a:extLst>
          </p:cNvPr>
          <p:cNvPicPr>
            <a:picLocks noChangeAspect="1"/>
          </p:cNvPicPr>
          <p:nvPr/>
        </p:nvPicPr>
        <p:blipFill rotWithShape="1">
          <a:blip r:embed="rId3"/>
          <a:srcRect r="73355"/>
          <a:stretch/>
        </p:blipFill>
        <p:spPr>
          <a:xfrm>
            <a:off x="688234" y="877888"/>
            <a:ext cx="1872208" cy="4981133"/>
          </a:xfrm>
          <a:prstGeom prst="rect">
            <a:avLst/>
          </a:prstGeom>
        </p:spPr>
      </p:pic>
      <p:sp>
        <p:nvSpPr>
          <p:cNvPr id="12" name="object 77">
            <a:extLst>
              <a:ext uri="{FF2B5EF4-FFF2-40B4-BE49-F238E27FC236}">
                <a16:creationId xmlns:a16="http://schemas.microsoft.com/office/drawing/2014/main" id="{C411CD42-EDC6-4AE1-94AF-3A71EF988DD4}"/>
              </a:ext>
            </a:extLst>
          </p:cNvPr>
          <p:cNvSpPr txBox="1"/>
          <p:nvPr/>
        </p:nvSpPr>
        <p:spPr>
          <a:xfrm>
            <a:off x="2999656" y="877888"/>
            <a:ext cx="8792143" cy="3031599"/>
          </a:xfrm>
          <a:prstGeom prst="rect">
            <a:avLst/>
          </a:prstGeom>
        </p:spPr>
        <p:txBody>
          <a:bodyPr vert="horz" wrap="square" lIns="0" tIns="12700" rIns="0" bIns="0" rtlCol="0">
            <a:spAutoFit/>
          </a:bodyPr>
          <a:lstStyle/>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2400">
                <a:solidFill>
                  <a:prstClr val="black"/>
                </a:solidFill>
                <a:latin typeface="Ubuntu"/>
                <a:cs typeface="Ubuntu"/>
              </a:rPr>
              <a:t>Files – Repository File Explorer</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2400">
                <a:solidFill>
                  <a:prstClr val="black"/>
                </a:solidFill>
                <a:latin typeface="Ubuntu"/>
                <a:cs typeface="Ubuntu"/>
              </a:rPr>
              <a:t>Commits – Changes explorer - list of code commits to the repository including the highlight of the changes for text-based files</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2400">
                <a:solidFill>
                  <a:prstClr val="black"/>
                </a:solidFill>
                <a:latin typeface="Ubuntu"/>
                <a:cs typeface="Ubuntu"/>
              </a:rPr>
              <a:t>Pushes – List of all push actions made to the repository</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2400">
                <a:solidFill>
                  <a:prstClr val="black"/>
                </a:solidFill>
                <a:latin typeface="Ubuntu"/>
                <a:cs typeface="Ubuntu"/>
              </a:rPr>
              <a:t>Branches – Branches management/explorer</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2400">
                <a:solidFill>
                  <a:prstClr val="black"/>
                </a:solidFill>
                <a:latin typeface="Ubuntu"/>
                <a:cs typeface="Ubuntu"/>
              </a:rPr>
              <a:t>Tags – list of all tags in the repository</a:t>
            </a:r>
          </a:p>
          <a:p>
            <a:pPr marL="527050" marR="0" lvl="0" indent="-514350" algn="l" defTabSz="914400" rtl="0" eaLnBrk="1" fontAlgn="auto" latinLnBrk="0" hangingPunct="1">
              <a:lnSpc>
                <a:spcPct val="100000"/>
              </a:lnSpc>
              <a:spcBef>
                <a:spcPts val="100"/>
              </a:spcBef>
              <a:spcAft>
                <a:spcPts val="0"/>
              </a:spcAft>
              <a:buClrTx/>
              <a:buSzTx/>
              <a:buFont typeface="+mj-lt"/>
              <a:buAutoNum type="arabicPeriod"/>
              <a:tabLst/>
              <a:defRPr/>
            </a:pPr>
            <a:r>
              <a:rPr lang="en-GB" sz="2400">
                <a:solidFill>
                  <a:prstClr val="black"/>
                </a:solidFill>
                <a:latin typeface="Ubuntu"/>
                <a:cs typeface="Ubuntu"/>
              </a:rPr>
              <a:t>Pull Requests –pull requests management/explorer</a:t>
            </a:r>
          </a:p>
        </p:txBody>
      </p:sp>
      <p:sp>
        <p:nvSpPr>
          <p:cNvPr id="13" name="Rectangle 12">
            <a:extLst>
              <a:ext uri="{FF2B5EF4-FFF2-40B4-BE49-F238E27FC236}">
                <a16:creationId xmlns:a16="http://schemas.microsoft.com/office/drawing/2014/main" id="{1833F5ED-E8CF-4D07-AD46-17E08E18E9FD}"/>
              </a:ext>
            </a:extLst>
          </p:cNvPr>
          <p:cNvSpPr/>
          <p:nvPr/>
        </p:nvSpPr>
        <p:spPr>
          <a:xfrm>
            <a:off x="688234" y="2307203"/>
            <a:ext cx="1872208" cy="291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bject 77">
            <a:extLst>
              <a:ext uri="{FF2B5EF4-FFF2-40B4-BE49-F238E27FC236}">
                <a16:creationId xmlns:a16="http://schemas.microsoft.com/office/drawing/2014/main" id="{8106B10A-5F96-44BB-BE02-F5E859279917}"/>
              </a:ext>
            </a:extLst>
          </p:cNvPr>
          <p:cNvSpPr txBox="1"/>
          <p:nvPr/>
        </p:nvSpPr>
        <p:spPr>
          <a:xfrm>
            <a:off x="527588" y="2292629"/>
            <a:ext cx="11109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16" name="object 77">
            <a:extLst>
              <a:ext uri="{FF2B5EF4-FFF2-40B4-BE49-F238E27FC236}">
                <a16:creationId xmlns:a16="http://schemas.microsoft.com/office/drawing/2014/main" id="{82B498BF-D3D0-4DC6-A1F1-A5A03DF9FC50}"/>
              </a:ext>
            </a:extLst>
          </p:cNvPr>
          <p:cNvSpPr txBox="1"/>
          <p:nvPr/>
        </p:nvSpPr>
        <p:spPr>
          <a:xfrm>
            <a:off x="527588" y="2584084"/>
            <a:ext cx="11109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dirty="0">
                <a:ln>
                  <a:noFill/>
                </a:ln>
                <a:solidFill>
                  <a:srgbClr val="FF0000"/>
                </a:solidFill>
                <a:effectLst/>
                <a:uLnTx/>
                <a:uFillTx/>
                <a:latin typeface="Ubuntu"/>
                <a:ea typeface="+mn-ea"/>
                <a:cs typeface="Ubuntu"/>
              </a:rPr>
              <a:t>2</a:t>
            </a:r>
          </a:p>
        </p:txBody>
      </p:sp>
      <p:sp>
        <p:nvSpPr>
          <p:cNvPr id="18" name="object 77">
            <a:extLst>
              <a:ext uri="{FF2B5EF4-FFF2-40B4-BE49-F238E27FC236}">
                <a16:creationId xmlns:a16="http://schemas.microsoft.com/office/drawing/2014/main" id="{48998F83-C8C6-4BEA-8A43-6C04920033C9}"/>
              </a:ext>
            </a:extLst>
          </p:cNvPr>
          <p:cNvSpPr txBox="1"/>
          <p:nvPr/>
        </p:nvSpPr>
        <p:spPr>
          <a:xfrm>
            <a:off x="528804" y="2875264"/>
            <a:ext cx="11109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3</a:t>
            </a:r>
          </a:p>
        </p:txBody>
      </p:sp>
      <p:sp>
        <p:nvSpPr>
          <p:cNvPr id="19" name="Rectangle 18">
            <a:extLst>
              <a:ext uri="{FF2B5EF4-FFF2-40B4-BE49-F238E27FC236}">
                <a16:creationId xmlns:a16="http://schemas.microsoft.com/office/drawing/2014/main" id="{0E161B09-3424-4612-82D2-4E6D7C4930CA}"/>
              </a:ext>
            </a:extLst>
          </p:cNvPr>
          <p:cNvSpPr/>
          <p:nvPr/>
        </p:nvSpPr>
        <p:spPr>
          <a:xfrm>
            <a:off x="693272" y="3180066"/>
            <a:ext cx="1867170" cy="291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bject 77">
            <a:extLst>
              <a:ext uri="{FF2B5EF4-FFF2-40B4-BE49-F238E27FC236}">
                <a16:creationId xmlns:a16="http://schemas.microsoft.com/office/drawing/2014/main" id="{93401AC1-D45A-4B95-A095-547E4BBCA7E3}"/>
              </a:ext>
            </a:extLst>
          </p:cNvPr>
          <p:cNvSpPr txBox="1"/>
          <p:nvPr/>
        </p:nvSpPr>
        <p:spPr>
          <a:xfrm>
            <a:off x="532626" y="3165492"/>
            <a:ext cx="11109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4</a:t>
            </a:r>
          </a:p>
        </p:txBody>
      </p:sp>
      <p:sp>
        <p:nvSpPr>
          <p:cNvPr id="22" name="object 77">
            <a:extLst>
              <a:ext uri="{FF2B5EF4-FFF2-40B4-BE49-F238E27FC236}">
                <a16:creationId xmlns:a16="http://schemas.microsoft.com/office/drawing/2014/main" id="{A36F64A4-5E8B-4907-89D8-F05EC8351C81}"/>
              </a:ext>
            </a:extLst>
          </p:cNvPr>
          <p:cNvSpPr txBox="1"/>
          <p:nvPr/>
        </p:nvSpPr>
        <p:spPr>
          <a:xfrm>
            <a:off x="527588" y="3455602"/>
            <a:ext cx="11109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dirty="0">
                <a:ln>
                  <a:noFill/>
                </a:ln>
                <a:solidFill>
                  <a:srgbClr val="FF0000"/>
                </a:solidFill>
                <a:effectLst/>
                <a:uLnTx/>
                <a:uFillTx/>
                <a:latin typeface="Ubuntu"/>
                <a:ea typeface="+mn-ea"/>
                <a:cs typeface="Ubuntu"/>
              </a:rPr>
              <a:t>5</a:t>
            </a:r>
          </a:p>
        </p:txBody>
      </p:sp>
      <p:sp>
        <p:nvSpPr>
          <p:cNvPr id="23" name="Rectangle 22">
            <a:extLst>
              <a:ext uri="{FF2B5EF4-FFF2-40B4-BE49-F238E27FC236}">
                <a16:creationId xmlns:a16="http://schemas.microsoft.com/office/drawing/2014/main" id="{C65860C5-5907-468D-90C2-AC380226F78E}"/>
              </a:ext>
            </a:extLst>
          </p:cNvPr>
          <p:cNvSpPr/>
          <p:nvPr/>
        </p:nvSpPr>
        <p:spPr>
          <a:xfrm>
            <a:off x="688234" y="3759060"/>
            <a:ext cx="1867170" cy="291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bject 77">
            <a:extLst>
              <a:ext uri="{FF2B5EF4-FFF2-40B4-BE49-F238E27FC236}">
                <a16:creationId xmlns:a16="http://schemas.microsoft.com/office/drawing/2014/main" id="{2BD5E026-FE02-4FD5-B4FE-9CA3AC649E7B}"/>
              </a:ext>
            </a:extLst>
          </p:cNvPr>
          <p:cNvSpPr txBox="1"/>
          <p:nvPr/>
        </p:nvSpPr>
        <p:spPr>
          <a:xfrm>
            <a:off x="527588" y="3744486"/>
            <a:ext cx="11109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6</a:t>
            </a:r>
          </a:p>
        </p:txBody>
      </p:sp>
      <p:sp>
        <p:nvSpPr>
          <p:cNvPr id="2" name="Slide Number Placeholder 1">
            <a:extLst>
              <a:ext uri="{FF2B5EF4-FFF2-40B4-BE49-F238E27FC236}">
                <a16:creationId xmlns:a16="http://schemas.microsoft.com/office/drawing/2014/main" id="{5BF82CAC-396D-4021-B1CA-7EDAD2CDB66A}"/>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35</a:t>
            </a:fld>
            <a:endParaRPr dirty="0"/>
          </a:p>
        </p:txBody>
      </p:sp>
    </p:spTree>
    <p:extLst>
      <p:ext uri="{BB962C8B-B14F-4D97-AF65-F5344CB8AC3E}">
        <p14:creationId xmlns:p14="http://schemas.microsoft.com/office/powerpoint/2010/main" val="4194117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Overview</a:t>
            </a:r>
          </a:p>
        </p:txBody>
      </p:sp>
      <p:sp>
        <p:nvSpPr>
          <p:cNvPr id="6" name="object 77">
            <a:extLst>
              <a:ext uri="{FF2B5EF4-FFF2-40B4-BE49-F238E27FC236}">
                <a16:creationId xmlns:a16="http://schemas.microsoft.com/office/drawing/2014/main" id="{AF60A2CA-E962-4421-A1FD-516A904629CB}"/>
              </a:ext>
            </a:extLst>
          </p:cNvPr>
          <p:cNvSpPr txBox="1"/>
          <p:nvPr/>
        </p:nvSpPr>
        <p:spPr>
          <a:xfrm>
            <a:off x="1415480" y="141277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5BF82CAC-396D-4021-B1CA-7EDAD2CDB66A}"/>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36</a:t>
            </a:fld>
            <a:endParaRPr dirty="0"/>
          </a:p>
        </p:txBody>
      </p:sp>
      <p:pic>
        <p:nvPicPr>
          <p:cNvPr id="7" name="Picture 6">
            <a:extLst>
              <a:ext uri="{FF2B5EF4-FFF2-40B4-BE49-F238E27FC236}">
                <a16:creationId xmlns:a16="http://schemas.microsoft.com/office/drawing/2014/main" id="{F47E39C5-6652-4A2F-A257-9A68371546AC}"/>
              </a:ext>
            </a:extLst>
          </p:cNvPr>
          <p:cNvPicPr>
            <a:picLocks noChangeAspect="1"/>
          </p:cNvPicPr>
          <p:nvPr/>
        </p:nvPicPr>
        <p:blipFill>
          <a:blip r:embed="rId3"/>
          <a:stretch>
            <a:fillRect/>
          </a:stretch>
        </p:blipFill>
        <p:spPr>
          <a:xfrm>
            <a:off x="281181" y="1540293"/>
            <a:ext cx="11785435" cy="4126625"/>
          </a:xfrm>
          <a:prstGeom prst="rect">
            <a:avLst/>
          </a:prstGeom>
        </p:spPr>
      </p:pic>
      <p:sp>
        <p:nvSpPr>
          <p:cNvPr id="13" name="Rectangle 12">
            <a:extLst>
              <a:ext uri="{FF2B5EF4-FFF2-40B4-BE49-F238E27FC236}">
                <a16:creationId xmlns:a16="http://schemas.microsoft.com/office/drawing/2014/main" id="{1833F5ED-E8CF-4D07-AD46-17E08E18E9FD}"/>
              </a:ext>
            </a:extLst>
          </p:cNvPr>
          <p:cNvSpPr/>
          <p:nvPr/>
        </p:nvSpPr>
        <p:spPr>
          <a:xfrm>
            <a:off x="281181" y="3646753"/>
            <a:ext cx="2213366" cy="331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FA95CD6-8C77-4DB5-926C-CA0431424C05}"/>
              </a:ext>
            </a:extLst>
          </p:cNvPr>
          <p:cNvSpPr/>
          <p:nvPr/>
        </p:nvSpPr>
        <p:spPr>
          <a:xfrm>
            <a:off x="2494547" y="4986018"/>
            <a:ext cx="3793958" cy="331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54E9645D-8F99-484A-9A0E-58166739815B}"/>
              </a:ext>
            </a:extLst>
          </p:cNvPr>
          <p:cNvSpPr/>
          <p:nvPr/>
        </p:nvSpPr>
        <p:spPr>
          <a:xfrm>
            <a:off x="6585283" y="3181281"/>
            <a:ext cx="5550569" cy="2485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bject 77">
            <a:extLst>
              <a:ext uri="{FF2B5EF4-FFF2-40B4-BE49-F238E27FC236}">
                <a16:creationId xmlns:a16="http://schemas.microsoft.com/office/drawing/2014/main" id="{B17CF512-F5C9-4B04-AF3C-AA6F3F423928}"/>
              </a:ext>
            </a:extLst>
          </p:cNvPr>
          <p:cNvSpPr txBox="1"/>
          <p:nvPr/>
        </p:nvSpPr>
        <p:spPr>
          <a:xfrm>
            <a:off x="587388" y="948223"/>
            <a:ext cx="1117949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Files– Online Explorer</a:t>
            </a:r>
          </a:p>
        </p:txBody>
      </p:sp>
    </p:spTree>
    <p:extLst>
      <p:ext uri="{BB962C8B-B14F-4D97-AF65-F5344CB8AC3E}">
        <p14:creationId xmlns:p14="http://schemas.microsoft.com/office/powerpoint/2010/main" val="365328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Repos – Branches</a:t>
            </a:r>
          </a:p>
        </p:txBody>
      </p:sp>
      <p:sp>
        <p:nvSpPr>
          <p:cNvPr id="22" name="object 77">
            <a:extLst>
              <a:ext uri="{FF2B5EF4-FFF2-40B4-BE49-F238E27FC236}">
                <a16:creationId xmlns:a16="http://schemas.microsoft.com/office/drawing/2014/main" id="{82BC305C-3A87-4955-AB8F-735EF140C49D}"/>
              </a:ext>
            </a:extLst>
          </p:cNvPr>
          <p:cNvSpPr txBox="1"/>
          <p:nvPr/>
        </p:nvSpPr>
        <p:spPr>
          <a:xfrm>
            <a:off x="587388" y="948223"/>
            <a:ext cx="1117949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Branches– Storing multiple version of the same code</a:t>
            </a:r>
          </a:p>
        </p:txBody>
      </p:sp>
      <p:sp>
        <p:nvSpPr>
          <p:cNvPr id="2" name="Slide Number Placeholder 1">
            <a:extLst>
              <a:ext uri="{FF2B5EF4-FFF2-40B4-BE49-F238E27FC236}">
                <a16:creationId xmlns:a16="http://schemas.microsoft.com/office/drawing/2014/main" id="{4002CF70-CBA7-4152-8796-B68354420CBD}"/>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37</a:t>
            </a:fld>
            <a:endParaRPr dirty="0"/>
          </a:p>
        </p:txBody>
      </p:sp>
      <p:cxnSp>
        <p:nvCxnSpPr>
          <p:cNvPr id="4" name="Straight Arrow Connector 3">
            <a:extLst>
              <a:ext uri="{FF2B5EF4-FFF2-40B4-BE49-F238E27FC236}">
                <a16:creationId xmlns:a16="http://schemas.microsoft.com/office/drawing/2014/main" id="{F07DFB14-901E-4052-9797-7EBC19790ADE}"/>
              </a:ext>
            </a:extLst>
          </p:cNvPr>
          <p:cNvCxnSpPr/>
          <p:nvPr/>
        </p:nvCxnSpPr>
        <p:spPr>
          <a:xfrm>
            <a:off x="1154624" y="2952427"/>
            <a:ext cx="9252488"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DB2AC14C-9ECB-454F-A894-EBC2F900A11A}"/>
              </a:ext>
            </a:extLst>
          </p:cNvPr>
          <p:cNvCxnSpPr/>
          <p:nvPr/>
        </p:nvCxnSpPr>
        <p:spPr>
          <a:xfrm>
            <a:off x="2867186" y="2944678"/>
            <a:ext cx="410706" cy="976393"/>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84965A0-53AF-472A-BE8C-7217BF2B311B}"/>
              </a:ext>
            </a:extLst>
          </p:cNvPr>
          <p:cNvCxnSpPr>
            <a:cxnSpLocks/>
          </p:cNvCxnSpPr>
          <p:nvPr/>
        </p:nvCxnSpPr>
        <p:spPr>
          <a:xfrm>
            <a:off x="3277892" y="3921071"/>
            <a:ext cx="3649850" cy="0"/>
          </a:xfrm>
          <a:prstGeom prst="line">
            <a:avLst/>
          </a:prstGeom>
          <a:ln w="38100">
            <a:solidFill>
              <a:srgbClr val="FF0000"/>
            </a:solidFill>
            <a:tailEnd type="stealth"/>
          </a:ln>
        </p:spPr>
        <p:style>
          <a:lnRef idx="1">
            <a:schemeClr val="dk1"/>
          </a:lnRef>
          <a:fillRef idx="0">
            <a:schemeClr val="dk1"/>
          </a:fillRef>
          <a:effectRef idx="0">
            <a:schemeClr val="dk1"/>
          </a:effectRef>
          <a:fontRef idx="minor">
            <a:schemeClr val="tx1"/>
          </a:fontRef>
        </p:style>
      </p:cxnSp>
      <p:sp>
        <p:nvSpPr>
          <p:cNvPr id="13" name="Arrow: Down 12">
            <a:extLst>
              <a:ext uri="{FF2B5EF4-FFF2-40B4-BE49-F238E27FC236}">
                <a16:creationId xmlns:a16="http://schemas.microsoft.com/office/drawing/2014/main" id="{AE7C9EC4-6E30-40C7-845C-B7101B209366}"/>
              </a:ext>
            </a:extLst>
          </p:cNvPr>
          <p:cNvSpPr/>
          <p:nvPr/>
        </p:nvSpPr>
        <p:spPr>
          <a:xfrm>
            <a:off x="1844298" y="2355742"/>
            <a:ext cx="278582" cy="5966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Down 16">
            <a:extLst>
              <a:ext uri="{FF2B5EF4-FFF2-40B4-BE49-F238E27FC236}">
                <a16:creationId xmlns:a16="http://schemas.microsoft.com/office/drawing/2014/main" id="{D6245954-7E50-4DDE-A125-2C3DF6D256A0}"/>
              </a:ext>
            </a:extLst>
          </p:cNvPr>
          <p:cNvSpPr/>
          <p:nvPr/>
        </p:nvSpPr>
        <p:spPr>
          <a:xfrm rot="10800000">
            <a:off x="3944317" y="3928819"/>
            <a:ext cx="278582" cy="5966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FEA3DBA1-ECB7-43E4-9F37-6587AB5B642C}"/>
              </a:ext>
            </a:extLst>
          </p:cNvPr>
          <p:cNvSpPr/>
          <p:nvPr/>
        </p:nvSpPr>
        <p:spPr>
          <a:xfrm rot="10800000">
            <a:off x="5631049" y="3921071"/>
            <a:ext cx="278582" cy="5966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bject 77">
            <a:extLst>
              <a:ext uri="{FF2B5EF4-FFF2-40B4-BE49-F238E27FC236}">
                <a16:creationId xmlns:a16="http://schemas.microsoft.com/office/drawing/2014/main" id="{1A1ACB68-F125-4F70-AA26-3F31DEE3CA61}"/>
              </a:ext>
            </a:extLst>
          </p:cNvPr>
          <p:cNvSpPr txBox="1"/>
          <p:nvPr/>
        </p:nvSpPr>
        <p:spPr>
          <a:xfrm>
            <a:off x="1742785" y="1904281"/>
            <a:ext cx="535465"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effectLst/>
                <a:uLnTx/>
                <a:uFillTx/>
                <a:latin typeface="Ubuntu"/>
                <a:ea typeface="+mn-ea"/>
                <a:cs typeface="Ubuntu"/>
              </a:rPr>
              <a:t>C1</a:t>
            </a:r>
          </a:p>
        </p:txBody>
      </p:sp>
      <p:sp>
        <p:nvSpPr>
          <p:cNvPr id="26" name="object 77">
            <a:extLst>
              <a:ext uri="{FF2B5EF4-FFF2-40B4-BE49-F238E27FC236}">
                <a16:creationId xmlns:a16="http://schemas.microsoft.com/office/drawing/2014/main" id="{7A3E8D50-8F08-4149-9545-B9742A2E26CD}"/>
              </a:ext>
            </a:extLst>
          </p:cNvPr>
          <p:cNvSpPr txBox="1"/>
          <p:nvPr/>
        </p:nvSpPr>
        <p:spPr>
          <a:xfrm>
            <a:off x="3876639" y="4495399"/>
            <a:ext cx="549416"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Ubuntu"/>
                <a:ea typeface="+mn-ea"/>
                <a:cs typeface="Ubuntu"/>
              </a:rPr>
              <a:t>C2</a:t>
            </a:r>
          </a:p>
        </p:txBody>
      </p:sp>
      <p:sp>
        <p:nvSpPr>
          <p:cNvPr id="29" name="object 77">
            <a:extLst>
              <a:ext uri="{FF2B5EF4-FFF2-40B4-BE49-F238E27FC236}">
                <a16:creationId xmlns:a16="http://schemas.microsoft.com/office/drawing/2014/main" id="{03A85959-0A7F-436A-A768-FF32E7B231D1}"/>
              </a:ext>
            </a:extLst>
          </p:cNvPr>
          <p:cNvSpPr txBox="1"/>
          <p:nvPr/>
        </p:nvSpPr>
        <p:spPr>
          <a:xfrm>
            <a:off x="5531588" y="4487652"/>
            <a:ext cx="402182"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Ubuntu"/>
                <a:ea typeface="+mn-ea"/>
                <a:cs typeface="Ubuntu"/>
              </a:rPr>
              <a:t>C4</a:t>
            </a:r>
          </a:p>
        </p:txBody>
      </p:sp>
      <p:sp>
        <p:nvSpPr>
          <p:cNvPr id="30" name="object 77">
            <a:extLst>
              <a:ext uri="{FF2B5EF4-FFF2-40B4-BE49-F238E27FC236}">
                <a16:creationId xmlns:a16="http://schemas.microsoft.com/office/drawing/2014/main" id="{B45A9610-D124-444C-8257-EEAA9528A8EB}"/>
              </a:ext>
            </a:extLst>
          </p:cNvPr>
          <p:cNvSpPr txBox="1"/>
          <p:nvPr/>
        </p:nvSpPr>
        <p:spPr>
          <a:xfrm>
            <a:off x="7651900" y="2482901"/>
            <a:ext cx="3491381"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800" dirty="0">
                <a:latin typeface="Ubuntu"/>
                <a:cs typeface="Ubuntu"/>
              </a:rPr>
              <a:t>main/master branch</a:t>
            </a:r>
            <a:endParaRPr kumimoji="0" lang="en-GB" sz="2800" b="0" i="0" u="none" strike="noStrike" kern="1200" cap="none" spc="0" normalizeH="0" baseline="0" noProof="0" dirty="0">
              <a:ln>
                <a:noFill/>
              </a:ln>
              <a:effectLst/>
              <a:uLnTx/>
              <a:uFillTx/>
              <a:latin typeface="Ubuntu"/>
              <a:ea typeface="+mn-ea"/>
              <a:cs typeface="Ubuntu"/>
            </a:endParaRPr>
          </a:p>
        </p:txBody>
      </p:sp>
      <p:sp>
        <p:nvSpPr>
          <p:cNvPr id="31" name="object 77">
            <a:extLst>
              <a:ext uri="{FF2B5EF4-FFF2-40B4-BE49-F238E27FC236}">
                <a16:creationId xmlns:a16="http://schemas.microsoft.com/office/drawing/2014/main" id="{0318D8C8-82EB-4DA0-B0A0-9CE45AF9D21F}"/>
              </a:ext>
            </a:extLst>
          </p:cNvPr>
          <p:cNvSpPr txBox="1"/>
          <p:nvPr/>
        </p:nvSpPr>
        <p:spPr>
          <a:xfrm>
            <a:off x="3822135" y="3483804"/>
            <a:ext cx="2552447"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Ubuntu"/>
                <a:ea typeface="+mn-ea"/>
                <a:cs typeface="Ubuntu"/>
              </a:rPr>
              <a:t>Feature branch 1</a:t>
            </a:r>
          </a:p>
        </p:txBody>
      </p:sp>
      <p:cxnSp>
        <p:nvCxnSpPr>
          <p:cNvPr id="27" name="Straight Connector 26">
            <a:extLst>
              <a:ext uri="{FF2B5EF4-FFF2-40B4-BE49-F238E27FC236}">
                <a16:creationId xmlns:a16="http://schemas.microsoft.com/office/drawing/2014/main" id="{30422BF2-F57B-44E2-9854-C2358521A237}"/>
              </a:ext>
            </a:extLst>
          </p:cNvPr>
          <p:cNvCxnSpPr>
            <a:cxnSpLocks/>
          </p:cNvCxnSpPr>
          <p:nvPr/>
        </p:nvCxnSpPr>
        <p:spPr>
          <a:xfrm>
            <a:off x="3318266" y="5437050"/>
            <a:ext cx="3649850" cy="0"/>
          </a:xfrm>
          <a:prstGeom prst="line">
            <a:avLst/>
          </a:prstGeom>
          <a:ln w="38100">
            <a:solidFill>
              <a:srgbClr val="FF0000"/>
            </a:solidFill>
            <a:tailEnd type="stealth"/>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7B2A5B-8F7B-4F29-B693-DBE2E65EFD8D}"/>
              </a:ext>
            </a:extLst>
          </p:cNvPr>
          <p:cNvCxnSpPr>
            <a:cxnSpLocks/>
          </p:cNvCxnSpPr>
          <p:nvPr/>
        </p:nvCxnSpPr>
        <p:spPr>
          <a:xfrm>
            <a:off x="2867186" y="2944678"/>
            <a:ext cx="477474" cy="249237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32" name="object 77">
            <a:extLst>
              <a:ext uri="{FF2B5EF4-FFF2-40B4-BE49-F238E27FC236}">
                <a16:creationId xmlns:a16="http://schemas.microsoft.com/office/drawing/2014/main" id="{A715D1E8-302C-4D34-9B5F-34B8F8EBD964}"/>
              </a:ext>
            </a:extLst>
          </p:cNvPr>
          <p:cNvSpPr txBox="1"/>
          <p:nvPr/>
        </p:nvSpPr>
        <p:spPr>
          <a:xfrm>
            <a:off x="3822135" y="5023443"/>
            <a:ext cx="2552447"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Ubuntu"/>
                <a:ea typeface="+mn-ea"/>
                <a:cs typeface="Ubuntu"/>
              </a:rPr>
              <a:t>Feature branch 2</a:t>
            </a:r>
          </a:p>
        </p:txBody>
      </p:sp>
      <p:sp>
        <p:nvSpPr>
          <p:cNvPr id="33" name="Arrow: Down 32">
            <a:extLst>
              <a:ext uri="{FF2B5EF4-FFF2-40B4-BE49-F238E27FC236}">
                <a16:creationId xmlns:a16="http://schemas.microsoft.com/office/drawing/2014/main" id="{D47CB553-A9BF-49C1-9722-29967BD826D9}"/>
              </a:ext>
            </a:extLst>
          </p:cNvPr>
          <p:cNvSpPr/>
          <p:nvPr/>
        </p:nvSpPr>
        <p:spPr>
          <a:xfrm rot="10800000">
            <a:off x="4770485" y="5467154"/>
            <a:ext cx="278582" cy="5966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bject 77">
            <a:extLst>
              <a:ext uri="{FF2B5EF4-FFF2-40B4-BE49-F238E27FC236}">
                <a16:creationId xmlns:a16="http://schemas.microsoft.com/office/drawing/2014/main" id="{C9603EE0-AE50-48C7-91DE-0FAB7389C35F}"/>
              </a:ext>
            </a:extLst>
          </p:cNvPr>
          <p:cNvSpPr txBox="1"/>
          <p:nvPr/>
        </p:nvSpPr>
        <p:spPr>
          <a:xfrm>
            <a:off x="4702807" y="6033734"/>
            <a:ext cx="549416"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Ubuntu"/>
                <a:ea typeface="+mn-ea"/>
                <a:cs typeface="Ubuntu"/>
              </a:rPr>
              <a:t>C5</a:t>
            </a:r>
          </a:p>
        </p:txBody>
      </p:sp>
    </p:spTree>
    <p:extLst>
      <p:ext uri="{BB962C8B-B14F-4D97-AF65-F5344CB8AC3E}">
        <p14:creationId xmlns:p14="http://schemas.microsoft.com/office/powerpoint/2010/main" val="186531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23" grpId="0"/>
      <p:bldP spid="26" grpId="0"/>
      <p:bldP spid="29" grpId="0"/>
      <p:bldP spid="31" grpId="0"/>
      <p:bldP spid="32" grpId="0"/>
      <p:bldP spid="33" grpId="0" animBg="1"/>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Repos – Branches</a:t>
            </a:r>
          </a:p>
        </p:txBody>
      </p:sp>
      <p:sp>
        <p:nvSpPr>
          <p:cNvPr id="22" name="object 77">
            <a:extLst>
              <a:ext uri="{FF2B5EF4-FFF2-40B4-BE49-F238E27FC236}">
                <a16:creationId xmlns:a16="http://schemas.microsoft.com/office/drawing/2014/main" id="{82BC305C-3A87-4955-AB8F-735EF140C49D}"/>
              </a:ext>
            </a:extLst>
          </p:cNvPr>
          <p:cNvSpPr txBox="1"/>
          <p:nvPr/>
        </p:nvSpPr>
        <p:spPr>
          <a:xfrm>
            <a:off x="587388" y="948223"/>
            <a:ext cx="1117949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Branches– Storing multiple version of the same code</a:t>
            </a:r>
          </a:p>
        </p:txBody>
      </p:sp>
      <p:sp>
        <p:nvSpPr>
          <p:cNvPr id="2" name="Slide Number Placeholder 1">
            <a:extLst>
              <a:ext uri="{FF2B5EF4-FFF2-40B4-BE49-F238E27FC236}">
                <a16:creationId xmlns:a16="http://schemas.microsoft.com/office/drawing/2014/main" id="{4002CF70-CBA7-4152-8796-B68354420CBD}"/>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38</a:t>
            </a:fld>
            <a:endParaRPr dirty="0"/>
          </a:p>
        </p:txBody>
      </p:sp>
      <p:pic>
        <p:nvPicPr>
          <p:cNvPr id="8" name="Picture 7">
            <a:extLst>
              <a:ext uri="{FF2B5EF4-FFF2-40B4-BE49-F238E27FC236}">
                <a16:creationId xmlns:a16="http://schemas.microsoft.com/office/drawing/2014/main" id="{00F1D31B-12D9-4782-A4B1-926B5CCFBA40}"/>
              </a:ext>
            </a:extLst>
          </p:cNvPr>
          <p:cNvPicPr>
            <a:picLocks noChangeAspect="1"/>
          </p:cNvPicPr>
          <p:nvPr/>
        </p:nvPicPr>
        <p:blipFill>
          <a:blip r:embed="rId3"/>
          <a:stretch>
            <a:fillRect/>
          </a:stretch>
        </p:blipFill>
        <p:spPr>
          <a:xfrm>
            <a:off x="587388" y="1585330"/>
            <a:ext cx="11179497" cy="4324447"/>
          </a:xfrm>
          <a:prstGeom prst="rect">
            <a:avLst/>
          </a:prstGeom>
        </p:spPr>
      </p:pic>
    </p:spTree>
    <p:extLst>
      <p:ext uri="{BB962C8B-B14F-4D97-AF65-F5344CB8AC3E}">
        <p14:creationId xmlns:p14="http://schemas.microsoft.com/office/powerpoint/2010/main" val="2508961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Pull Requests</a:t>
            </a:r>
          </a:p>
        </p:txBody>
      </p:sp>
      <p:sp>
        <p:nvSpPr>
          <p:cNvPr id="22" name="object 77">
            <a:extLst>
              <a:ext uri="{FF2B5EF4-FFF2-40B4-BE49-F238E27FC236}">
                <a16:creationId xmlns:a16="http://schemas.microsoft.com/office/drawing/2014/main" id="{82BC305C-3A87-4955-AB8F-735EF140C49D}"/>
              </a:ext>
            </a:extLst>
          </p:cNvPr>
          <p:cNvSpPr txBox="1"/>
          <p:nvPr/>
        </p:nvSpPr>
        <p:spPr>
          <a:xfrm>
            <a:off x="587388" y="94822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Pull Request – Pull Request View</a:t>
            </a:r>
          </a:p>
        </p:txBody>
      </p:sp>
      <p:sp>
        <p:nvSpPr>
          <p:cNvPr id="2" name="Slide Number Placeholder 1">
            <a:extLst>
              <a:ext uri="{FF2B5EF4-FFF2-40B4-BE49-F238E27FC236}">
                <a16:creationId xmlns:a16="http://schemas.microsoft.com/office/drawing/2014/main" id="{4002CF70-CBA7-4152-8796-B68354420CBD}"/>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39</a:t>
            </a:fld>
            <a:endParaRPr dirty="0"/>
          </a:p>
        </p:txBody>
      </p:sp>
      <p:cxnSp>
        <p:nvCxnSpPr>
          <p:cNvPr id="4" name="Straight Arrow Connector 3">
            <a:extLst>
              <a:ext uri="{FF2B5EF4-FFF2-40B4-BE49-F238E27FC236}">
                <a16:creationId xmlns:a16="http://schemas.microsoft.com/office/drawing/2014/main" id="{F07DFB14-901E-4052-9797-7EBC19790ADE}"/>
              </a:ext>
            </a:extLst>
          </p:cNvPr>
          <p:cNvCxnSpPr/>
          <p:nvPr/>
        </p:nvCxnSpPr>
        <p:spPr>
          <a:xfrm>
            <a:off x="1154624" y="2952427"/>
            <a:ext cx="9252488"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DB2AC14C-9ECB-454F-A894-EBC2F900A11A}"/>
              </a:ext>
            </a:extLst>
          </p:cNvPr>
          <p:cNvCxnSpPr/>
          <p:nvPr/>
        </p:nvCxnSpPr>
        <p:spPr>
          <a:xfrm>
            <a:off x="2867186" y="2944678"/>
            <a:ext cx="410706" cy="976393"/>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84965A0-53AF-472A-BE8C-7217BF2B311B}"/>
              </a:ext>
            </a:extLst>
          </p:cNvPr>
          <p:cNvCxnSpPr>
            <a:cxnSpLocks/>
          </p:cNvCxnSpPr>
          <p:nvPr/>
        </p:nvCxnSpPr>
        <p:spPr>
          <a:xfrm>
            <a:off x="3277892" y="3921071"/>
            <a:ext cx="364985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3" name="Arrow: Down 12">
            <a:extLst>
              <a:ext uri="{FF2B5EF4-FFF2-40B4-BE49-F238E27FC236}">
                <a16:creationId xmlns:a16="http://schemas.microsoft.com/office/drawing/2014/main" id="{AE7C9EC4-6E30-40C7-845C-B7101B209366}"/>
              </a:ext>
            </a:extLst>
          </p:cNvPr>
          <p:cNvSpPr/>
          <p:nvPr/>
        </p:nvSpPr>
        <p:spPr>
          <a:xfrm>
            <a:off x="1844298" y="2355742"/>
            <a:ext cx="278582" cy="5966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1D634168-EBFB-408F-9300-37F2D6362D4B}"/>
              </a:ext>
            </a:extLst>
          </p:cNvPr>
          <p:cNvSpPr/>
          <p:nvPr/>
        </p:nvSpPr>
        <p:spPr>
          <a:xfrm>
            <a:off x="4571097" y="2381559"/>
            <a:ext cx="278582" cy="5966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Down 15">
            <a:extLst>
              <a:ext uri="{FF2B5EF4-FFF2-40B4-BE49-F238E27FC236}">
                <a16:creationId xmlns:a16="http://schemas.microsoft.com/office/drawing/2014/main" id="{2CE3EB7B-2593-4AA4-B8FF-67B3C1A2CDBA}"/>
              </a:ext>
            </a:extLst>
          </p:cNvPr>
          <p:cNvSpPr/>
          <p:nvPr/>
        </p:nvSpPr>
        <p:spPr>
          <a:xfrm>
            <a:off x="6096000" y="2340245"/>
            <a:ext cx="278582" cy="5966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Down 16">
            <a:extLst>
              <a:ext uri="{FF2B5EF4-FFF2-40B4-BE49-F238E27FC236}">
                <a16:creationId xmlns:a16="http://schemas.microsoft.com/office/drawing/2014/main" id="{D6245954-7E50-4DDE-A125-2C3DF6D256A0}"/>
              </a:ext>
            </a:extLst>
          </p:cNvPr>
          <p:cNvSpPr/>
          <p:nvPr/>
        </p:nvSpPr>
        <p:spPr>
          <a:xfrm rot="10800000">
            <a:off x="3944317" y="3928819"/>
            <a:ext cx="278582" cy="5966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FEA3DBA1-ECB7-43E4-9F37-6587AB5B642C}"/>
              </a:ext>
            </a:extLst>
          </p:cNvPr>
          <p:cNvSpPr/>
          <p:nvPr/>
        </p:nvSpPr>
        <p:spPr>
          <a:xfrm rot="10800000">
            <a:off x="5631049" y="3921071"/>
            <a:ext cx="278582" cy="5966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9E83E57E-C9D2-442E-A9AD-28731CB42AB3}"/>
              </a:ext>
            </a:extLst>
          </p:cNvPr>
          <p:cNvCxnSpPr/>
          <p:nvPr/>
        </p:nvCxnSpPr>
        <p:spPr>
          <a:xfrm flipV="1">
            <a:off x="6927742" y="2952427"/>
            <a:ext cx="534692" cy="968644"/>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object 77">
            <a:extLst>
              <a:ext uri="{FF2B5EF4-FFF2-40B4-BE49-F238E27FC236}">
                <a16:creationId xmlns:a16="http://schemas.microsoft.com/office/drawing/2014/main" id="{A696A7CE-08FA-4C4A-8BCC-274E33A32E13}"/>
              </a:ext>
            </a:extLst>
          </p:cNvPr>
          <p:cNvSpPr txBox="1"/>
          <p:nvPr/>
        </p:nvSpPr>
        <p:spPr>
          <a:xfrm>
            <a:off x="7293762" y="3261949"/>
            <a:ext cx="2775744"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00B050"/>
                </a:solidFill>
                <a:effectLst/>
                <a:uLnTx/>
                <a:uFillTx/>
                <a:latin typeface="Ubuntu"/>
                <a:ea typeface="+mn-ea"/>
                <a:cs typeface="Ubuntu"/>
              </a:rPr>
              <a:t>PR-Pull Request</a:t>
            </a:r>
          </a:p>
        </p:txBody>
      </p:sp>
      <p:sp>
        <p:nvSpPr>
          <p:cNvPr id="23" name="object 77">
            <a:extLst>
              <a:ext uri="{FF2B5EF4-FFF2-40B4-BE49-F238E27FC236}">
                <a16:creationId xmlns:a16="http://schemas.microsoft.com/office/drawing/2014/main" id="{1A1ACB68-F125-4F70-AA26-3F31DEE3CA61}"/>
              </a:ext>
            </a:extLst>
          </p:cNvPr>
          <p:cNvSpPr txBox="1"/>
          <p:nvPr/>
        </p:nvSpPr>
        <p:spPr>
          <a:xfrm>
            <a:off x="1742785" y="1904281"/>
            <a:ext cx="535465"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effectLst/>
                <a:uLnTx/>
                <a:uFillTx/>
                <a:latin typeface="Ubuntu"/>
                <a:ea typeface="+mn-ea"/>
                <a:cs typeface="Ubuntu"/>
              </a:rPr>
              <a:t>C1</a:t>
            </a:r>
          </a:p>
        </p:txBody>
      </p:sp>
      <p:sp>
        <p:nvSpPr>
          <p:cNvPr id="24" name="object 77">
            <a:extLst>
              <a:ext uri="{FF2B5EF4-FFF2-40B4-BE49-F238E27FC236}">
                <a16:creationId xmlns:a16="http://schemas.microsoft.com/office/drawing/2014/main" id="{1970772E-9B60-4C02-9B02-845138039DB1}"/>
              </a:ext>
            </a:extLst>
          </p:cNvPr>
          <p:cNvSpPr txBox="1"/>
          <p:nvPr/>
        </p:nvSpPr>
        <p:spPr>
          <a:xfrm>
            <a:off x="4482498" y="1937847"/>
            <a:ext cx="535465"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effectLst/>
                <a:uLnTx/>
                <a:uFillTx/>
                <a:latin typeface="Ubuntu"/>
                <a:ea typeface="+mn-ea"/>
                <a:cs typeface="Ubuntu"/>
              </a:rPr>
              <a:t>C3</a:t>
            </a:r>
          </a:p>
        </p:txBody>
      </p:sp>
      <p:sp>
        <p:nvSpPr>
          <p:cNvPr id="25" name="object 77">
            <a:extLst>
              <a:ext uri="{FF2B5EF4-FFF2-40B4-BE49-F238E27FC236}">
                <a16:creationId xmlns:a16="http://schemas.microsoft.com/office/drawing/2014/main" id="{0429E1E2-A60D-40E8-B566-6F42FB840F5F}"/>
              </a:ext>
            </a:extLst>
          </p:cNvPr>
          <p:cNvSpPr txBox="1"/>
          <p:nvPr/>
        </p:nvSpPr>
        <p:spPr>
          <a:xfrm>
            <a:off x="5952123" y="1919779"/>
            <a:ext cx="402182"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effectLst/>
                <a:uLnTx/>
                <a:uFillTx/>
                <a:latin typeface="Ubuntu"/>
                <a:ea typeface="+mn-ea"/>
                <a:cs typeface="Ubuntu"/>
              </a:rPr>
              <a:t>C5</a:t>
            </a:r>
          </a:p>
        </p:txBody>
      </p:sp>
      <p:sp>
        <p:nvSpPr>
          <p:cNvPr id="26" name="object 77">
            <a:extLst>
              <a:ext uri="{FF2B5EF4-FFF2-40B4-BE49-F238E27FC236}">
                <a16:creationId xmlns:a16="http://schemas.microsoft.com/office/drawing/2014/main" id="{7A3E8D50-8F08-4149-9545-B9742A2E26CD}"/>
              </a:ext>
            </a:extLst>
          </p:cNvPr>
          <p:cNvSpPr txBox="1"/>
          <p:nvPr/>
        </p:nvSpPr>
        <p:spPr>
          <a:xfrm>
            <a:off x="3805608" y="4533250"/>
            <a:ext cx="549416"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Ubuntu"/>
                <a:ea typeface="+mn-ea"/>
                <a:cs typeface="Ubuntu"/>
              </a:rPr>
              <a:t>C2</a:t>
            </a:r>
          </a:p>
        </p:txBody>
      </p:sp>
      <p:sp>
        <p:nvSpPr>
          <p:cNvPr id="29" name="object 77">
            <a:extLst>
              <a:ext uri="{FF2B5EF4-FFF2-40B4-BE49-F238E27FC236}">
                <a16:creationId xmlns:a16="http://schemas.microsoft.com/office/drawing/2014/main" id="{03A85959-0A7F-436A-A768-FF32E7B231D1}"/>
              </a:ext>
            </a:extLst>
          </p:cNvPr>
          <p:cNvSpPr txBox="1"/>
          <p:nvPr/>
        </p:nvSpPr>
        <p:spPr>
          <a:xfrm>
            <a:off x="5507450" y="4548744"/>
            <a:ext cx="402182"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Ubuntu"/>
                <a:ea typeface="+mn-ea"/>
                <a:cs typeface="Ubuntu"/>
              </a:rPr>
              <a:t>C4</a:t>
            </a:r>
          </a:p>
        </p:txBody>
      </p:sp>
      <p:sp>
        <p:nvSpPr>
          <p:cNvPr id="30" name="object 77">
            <a:extLst>
              <a:ext uri="{FF2B5EF4-FFF2-40B4-BE49-F238E27FC236}">
                <a16:creationId xmlns:a16="http://schemas.microsoft.com/office/drawing/2014/main" id="{B45A9610-D124-444C-8257-EEAA9528A8EB}"/>
              </a:ext>
            </a:extLst>
          </p:cNvPr>
          <p:cNvSpPr txBox="1"/>
          <p:nvPr/>
        </p:nvSpPr>
        <p:spPr>
          <a:xfrm>
            <a:off x="7651900" y="2482901"/>
            <a:ext cx="3491381"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800" dirty="0">
                <a:latin typeface="Ubuntu"/>
                <a:cs typeface="Ubuntu"/>
              </a:rPr>
              <a:t>main/master branch</a:t>
            </a:r>
            <a:endParaRPr kumimoji="0" lang="en-GB" sz="2800" b="0" i="0" u="none" strike="noStrike" kern="1200" cap="none" spc="0" normalizeH="0" baseline="0" noProof="0" dirty="0">
              <a:ln>
                <a:noFill/>
              </a:ln>
              <a:effectLst/>
              <a:uLnTx/>
              <a:uFillTx/>
              <a:latin typeface="Ubuntu"/>
              <a:ea typeface="+mn-ea"/>
              <a:cs typeface="Ubuntu"/>
            </a:endParaRPr>
          </a:p>
        </p:txBody>
      </p:sp>
      <p:sp>
        <p:nvSpPr>
          <p:cNvPr id="31" name="object 77">
            <a:extLst>
              <a:ext uri="{FF2B5EF4-FFF2-40B4-BE49-F238E27FC236}">
                <a16:creationId xmlns:a16="http://schemas.microsoft.com/office/drawing/2014/main" id="{0318D8C8-82EB-4DA0-B0A0-9CE45AF9D21F}"/>
              </a:ext>
            </a:extLst>
          </p:cNvPr>
          <p:cNvSpPr txBox="1"/>
          <p:nvPr/>
        </p:nvSpPr>
        <p:spPr>
          <a:xfrm>
            <a:off x="3822135" y="3483804"/>
            <a:ext cx="2552447"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Ubuntu"/>
                <a:ea typeface="+mn-ea"/>
                <a:cs typeface="Ubuntu"/>
              </a:rPr>
              <a:t>Feature branch</a:t>
            </a:r>
          </a:p>
        </p:txBody>
      </p:sp>
    </p:spTree>
    <p:extLst>
      <p:ext uri="{BB962C8B-B14F-4D97-AF65-F5344CB8AC3E}">
        <p14:creationId xmlns:p14="http://schemas.microsoft.com/office/powerpoint/2010/main" val="242710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P spid="21" grpId="0"/>
      <p:bldP spid="23" grpId="0"/>
      <p:bldP spid="24" grpId="0"/>
      <p:bldP spid="25" grpId="0"/>
      <p:bldP spid="26" grpId="0"/>
      <p:bldP spid="29"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10967" y="908720"/>
            <a:ext cx="4724400" cy="4031873"/>
          </a:xfrm>
        </p:spPr>
        <p:txBody>
          <a:bodyPr/>
          <a:lstStyle/>
          <a:p>
            <a:pPr marL="285750" indent="-285750"/>
            <a:r>
              <a:rPr lang="en-GB" sz="2000" b="1" dirty="0">
                <a:solidFill>
                  <a:schemeClr val="accent1"/>
                </a:solidFill>
              </a:rPr>
              <a:t>Overview (Organisation + Project)</a:t>
            </a:r>
          </a:p>
          <a:p>
            <a:pPr marL="285750" indent="-285750">
              <a:buFont typeface="Arial" panose="020B0604020202020204" pitchFamily="34" charset="0"/>
              <a:buChar char="•"/>
            </a:pPr>
            <a:r>
              <a:rPr lang="en-GB" sz="2000" b="1" dirty="0"/>
              <a:t>Boards</a:t>
            </a:r>
          </a:p>
          <a:p>
            <a:pPr marL="285750" indent="-285750">
              <a:buFont typeface="Arial" panose="020B0604020202020204" pitchFamily="34" charset="0"/>
              <a:buChar char="•"/>
            </a:pPr>
            <a:r>
              <a:rPr lang="en-GB" sz="2000" b="1" dirty="0"/>
              <a:t>Repos</a:t>
            </a:r>
          </a:p>
          <a:p>
            <a:pPr marL="285750" indent="-285750">
              <a:buFont typeface="Arial" panose="020B0604020202020204" pitchFamily="34" charset="0"/>
              <a:buChar char="•"/>
            </a:pPr>
            <a:r>
              <a:rPr lang="en-GB" sz="2000" b="1" dirty="0"/>
              <a:t>Pipelines</a:t>
            </a:r>
          </a:p>
        </p:txBody>
      </p:sp>
    </p:spTree>
    <p:extLst>
      <p:ext uri="{BB962C8B-B14F-4D97-AF65-F5344CB8AC3E}">
        <p14:creationId xmlns:p14="http://schemas.microsoft.com/office/powerpoint/2010/main" val="4093505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Pull Requests</a:t>
            </a:r>
          </a:p>
        </p:txBody>
      </p:sp>
      <p:pic>
        <p:nvPicPr>
          <p:cNvPr id="8" name="Picture 7">
            <a:extLst>
              <a:ext uri="{FF2B5EF4-FFF2-40B4-BE49-F238E27FC236}">
                <a16:creationId xmlns:a16="http://schemas.microsoft.com/office/drawing/2014/main" id="{4918C503-A3F8-4E04-9997-55181DADA0E5}"/>
              </a:ext>
            </a:extLst>
          </p:cNvPr>
          <p:cNvPicPr>
            <a:picLocks noChangeAspect="1"/>
          </p:cNvPicPr>
          <p:nvPr/>
        </p:nvPicPr>
        <p:blipFill>
          <a:blip r:embed="rId3"/>
          <a:stretch>
            <a:fillRect/>
          </a:stretch>
        </p:blipFill>
        <p:spPr>
          <a:xfrm>
            <a:off x="335360" y="1052736"/>
            <a:ext cx="6828504" cy="5157192"/>
          </a:xfrm>
          <a:prstGeom prst="rect">
            <a:avLst/>
          </a:prstGeom>
        </p:spPr>
      </p:pic>
      <p:sp>
        <p:nvSpPr>
          <p:cNvPr id="6" name="Rectangle 5">
            <a:extLst>
              <a:ext uri="{FF2B5EF4-FFF2-40B4-BE49-F238E27FC236}">
                <a16:creationId xmlns:a16="http://schemas.microsoft.com/office/drawing/2014/main" id="{2677B455-5876-47C6-B92A-AAEC5EDDF2FC}"/>
              </a:ext>
            </a:extLst>
          </p:cNvPr>
          <p:cNvSpPr/>
          <p:nvPr/>
        </p:nvSpPr>
        <p:spPr>
          <a:xfrm>
            <a:off x="2135560" y="1412777"/>
            <a:ext cx="136815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bject 77">
            <a:extLst>
              <a:ext uri="{FF2B5EF4-FFF2-40B4-BE49-F238E27FC236}">
                <a16:creationId xmlns:a16="http://schemas.microsoft.com/office/drawing/2014/main" id="{CE41A3A9-CB24-4D19-B891-D27F5A26EC9A}"/>
              </a:ext>
            </a:extLst>
          </p:cNvPr>
          <p:cNvSpPr txBox="1"/>
          <p:nvPr/>
        </p:nvSpPr>
        <p:spPr>
          <a:xfrm>
            <a:off x="1919536" y="1357053"/>
            <a:ext cx="82837"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9" name="Rectangle 8">
            <a:extLst>
              <a:ext uri="{FF2B5EF4-FFF2-40B4-BE49-F238E27FC236}">
                <a16:creationId xmlns:a16="http://schemas.microsoft.com/office/drawing/2014/main" id="{528B9C09-3700-4EEE-84CC-AFEB54B18812}"/>
              </a:ext>
            </a:extLst>
          </p:cNvPr>
          <p:cNvSpPr/>
          <p:nvPr/>
        </p:nvSpPr>
        <p:spPr>
          <a:xfrm>
            <a:off x="3841151" y="1412777"/>
            <a:ext cx="598665"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bject 77">
            <a:extLst>
              <a:ext uri="{FF2B5EF4-FFF2-40B4-BE49-F238E27FC236}">
                <a16:creationId xmlns:a16="http://schemas.microsoft.com/office/drawing/2014/main" id="{739AEAEB-2A60-4A8F-9AA1-EBDCD7975721}"/>
              </a:ext>
            </a:extLst>
          </p:cNvPr>
          <p:cNvSpPr txBox="1"/>
          <p:nvPr/>
        </p:nvSpPr>
        <p:spPr>
          <a:xfrm>
            <a:off x="4079776" y="1092176"/>
            <a:ext cx="216024"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2</a:t>
            </a:r>
          </a:p>
        </p:txBody>
      </p:sp>
      <p:sp>
        <p:nvSpPr>
          <p:cNvPr id="11" name="Rectangle 10">
            <a:extLst>
              <a:ext uri="{FF2B5EF4-FFF2-40B4-BE49-F238E27FC236}">
                <a16:creationId xmlns:a16="http://schemas.microsoft.com/office/drawing/2014/main" id="{5D26A126-90C2-4176-940C-B3629FFF5492}"/>
              </a:ext>
            </a:extLst>
          </p:cNvPr>
          <p:cNvSpPr/>
          <p:nvPr/>
        </p:nvSpPr>
        <p:spPr>
          <a:xfrm>
            <a:off x="2381460" y="5013176"/>
            <a:ext cx="465064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77">
            <a:extLst>
              <a:ext uri="{FF2B5EF4-FFF2-40B4-BE49-F238E27FC236}">
                <a16:creationId xmlns:a16="http://schemas.microsoft.com/office/drawing/2014/main" id="{D17A8174-6D53-47D1-9564-62E6CA360629}"/>
              </a:ext>
            </a:extLst>
          </p:cNvPr>
          <p:cNvSpPr txBox="1"/>
          <p:nvPr/>
        </p:nvSpPr>
        <p:spPr>
          <a:xfrm>
            <a:off x="2208281" y="4960887"/>
            <a:ext cx="82837"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5</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13" name="Rectangle 12">
            <a:extLst>
              <a:ext uri="{FF2B5EF4-FFF2-40B4-BE49-F238E27FC236}">
                <a16:creationId xmlns:a16="http://schemas.microsoft.com/office/drawing/2014/main" id="{352200D9-2466-4C1C-B086-CBB84A71FB50}"/>
              </a:ext>
            </a:extLst>
          </p:cNvPr>
          <p:cNvSpPr/>
          <p:nvPr/>
        </p:nvSpPr>
        <p:spPr>
          <a:xfrm>
            <a:off x="2381460" y="4505672"/>
            <a:ext cx="465064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bject 77">
            <a:extLst>
              <a:ext uri="{FF2B5EF4-FFF2-40B4-BE49-F238E27FC236}">
                <a16:creationId xmlns:a16="http://schemas.microsoft.com/office/drawing/2014/main" id="{29D2E41C-AF7B-4CC1-983D-507DBE666364}"/>
              </a:ext>
            </a:extLst>
          </p:cNvPr>
          <p:cNvSpPr txBox="1"/>
          <p:nvPr/>
        </p:nvSpPr>
        <p:spPr>
          <a:xfrm>
            <a:off x="2208281" y="4456818"/>
            <a:ext cx="82837"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4</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15" name="Rectangle 14">
            <a:extLst>
              <a:ext uri="{FF2B5EF4-FFF2-40B4-BE49-F238E27FC236}">
                <a16:creationId xmlns:a16="http://schemas.microsoft.com/office/drawing/2014/main" id="{737620AC-B15C-450D-AAE0-E4F134664A07}"/>
              </a:ext>
            </a:extLst>
          </p:cNvPr>
          <p:cNvSpPr/>
          <p:nvPr/>
        </p:nvSpPr>
        <p:spPr>
          <a:xfrm>
            <a:off x="2351784" y="2352327"/>
            <a:ext cx="4650644" cy="1210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bject 77">
            <a:extLst>
              <a:ext uri="{FF2B5EF4-FFF2-40B4-BE49-F238E27FC236}">
                <a16:creationId xmlns:a16="http://schemas.microsoft.com/office/drawing/2014/main" id="{554EBC5E-93FD-4B76-B501-270B57FE862B}"/>
              </a:ext>
            </a:extLst>
          </p:cNvPr>
          <p:cNvSpPr txBox="1"/>
          <p:nvPr/>
        </p:nvSpPr>
        <p:spPr>
          <a:xfrm>
            <a:off x="2178605" y="2303474"/>
            <a:ext cx="82837"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3</a:t>
            </a:r>
          </a:p>
        </p:txBody>
      </p:sp>
      <p:sp>
        <p:nvSpPr>
          <p:cNvPr id="17" name="Rectangle 16">
            <a:extLst>
              <a:ext uri="{FF2B5EF4-FFF2-40B4-BE49-F238E27FC236}">
                <a16:creationId xmlns:a16="http://schemas.microsoft.com/office/drawing/2014/main" id="{F886B6F6-95ED-4D45-9998-781A4E6E00CA}"/>
              </a:ext>
            </a:extLst>
          </p:cNvPr>
          <p:cNvSpPr/>
          <p:nvPr/>
        </p:nvSpPr>
        <p:spPr>
          <a:xfrm>
            <a:off x="2680194" y="1677654"/>
            <a:ext cx="175962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bject 77">
            <a:extLst>
              <a:ext uri="{FF2B5EF4-FFF2-40B4-BE49-F238E27FC236}">
                <a16:creationId xmlns:a16="http://schemas.microsoft.com/office/drawing/2014/main" id="{FAE4E577-1777-4E26-9D60-4EB537FDBE0A}"/>
              </a:ext>
            </a:extLst>
          </p:cNvPr>
          <p:cNvSpPr txBox="1"/>
          <p:nvPr/>
        </p:nvSpPr>
        <p:spPr>
          <a:xfrm>
            <a:off x="4496529" y="1625365"/>
            <a:ext cx="17317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6</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21" name="object 77">
            <a:extLst>
              <a:ext uri="{FF2B5EF4-FFF2-40B4-BE49-F238E27FC236}">
                <a16:creationId xmlns:a16="http://schemas.microsoft.com/office/drawing/2014/main" id="{DEA68725-6BA4-4A1C-A136-2B83129F9E76}"/>
              </a:ext>
            </a:extLst>
          </p:cNvPr>
          <p:cNvSpPr txBox="1"/>
          <p:nvPr/>
        </p:nvSpPr>
        <p:spPr>
          <a:xfrm>
            <a:off x="7339867" y="938287"/>
            <a:ext cx="4660789" cy="124393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Pull Request – Creating Pull Request</a:t>
            </a:r>
          </a:p>
        </p:txBody>
      </p:sp>
      <p:sp>
        <p:nvSpPr>
          <p:cNvPr id="2" name="Slide Number Placeholder 1">
            <a:extLst>
              <a:ext uri="{FF2B5EF4-FFF2-40B4-BE49-F238E27FC236}">
                <a16:creationId xmlns:a16="http://schemas.microsoft.com/office/drawing/2014/main" id="{00F13CBF-84B5-4EF4-8BA6-34DCB644906A}"/>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40</a:t>
            </a:fld>
            <a:endParaRPr dirty="0"/>
          </a:p>
        </p:txBody>
      </p:sp>
    </p:spTree>
    <p:extLst>
      <p:ext uri="{BB962C8B-B14F-4D97-AF65-F5344CB8AC3E}">
        <p14:creationId xmlns:p14="http://schemas.microsoft.com/office/powerpoint/2010/main" val="1212920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Pull Requests</a:t>
            </a:r>
          </a:p>
        </p:txBody>
      </p:sp>
      <p:pic>
        <p:nvPicPr>
          <p:cNvPr id="3" name="Picture 2">
            <a:extLst>
              <a:ext uri="{FF2B5EF4-FFF2-40B4-BE49-F238E27FC236}">
                <a16:creationId xmlns:a16="http://schemas.microsoft.com/office/drawing/2014/main" id="{95D28481-A938-46D4-8EA0-6A75C2A0459F}"/>
              </a:ext>
            </a:extLst>
          </p:cNvPr>
          <p:cNvPicPr>
            <a:picLocks noChangeAspect="1"/>
          </p:cNvPicPr>
          <p:nvPr/>
        </p:nvPicPr>
        <p:blipFill>
          <a:blip r:embed="rId3"/>
          <a:stretch>
            <a:fillRect/>
          </a:stretch>
        </p:blipFill>
        <p:spPr>
          <a:xfrm>
            <a:off x="448654" y="1314610"/>
            <a:ext cx="11394874" cy="4751293"/>
          </a:xfrm>
          <a:prstGeom prst="rect">
            <a:avLst/>
          </a:prstGeom>
        </p:spPr>
      </p:pic>
      <p:sp>
        <p:nvSpPr>
          <p:cNvPr id="19" name="Rectangle 18">
            <a:extLst>
              <a:ext uri="{FF2B5EF4-FFF2-40B4-BE49-F238E27FC236}">
                <a16:creationId xmlns:a16="http://schemas.microsoft.com/office/drawing/2014/main" id="{045E42FC-3EA8-43E9-AF8C-FFDF28F2747F}"/>
              </a:ext>
            </a:extLst>
          </p:cNvPr>
          <p:cNvSpPr/>
          <p:nvPr/>
        </p:nvSpPr>
        <p:spPr>
          <a:xfrm>
            <a:off x="448654" y="4653136"/>
            <a:ext cx="8104552" cy="1422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bject 77">
            <a:extLst>
              <a:ext uri="{FF2B5EF4-FFF2-40B4-BE49-F238E27FC236}">
                <a16:creationId xmlns:a16="http://schemas.microsoft.com/office/drawing/2014/main" id="{8C2C4B26-CF65-4F06-9776-1CBA112F939F}"/>
              </a:ext>
            </a:extLst>
          </p:cNvPr>
          <p:cNvSpPr txBox="1"/>
          <p:nvPr/>
        </p:nvSpPr>
        <p:spPr>
          <a:xfrm>
            <a:off x="247811" y="5203900"/>
            <a:ext cx="82837"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6</a:t>
            </a:r>
          </a:p>
        </p:txBody>
      </p:sp>
      <p:sp>
        <p:nvSpPr>
          <p:cNvPr id="24" name="Rectangle 23">
            <a:extLst>
              <a:ext uri="{FF2B5EF4-FFF2-40B4-BE49-F238E27FC236}">
                <a16:creationId xmlns:a16="http://schemas.microsoft.com/office/drawing/2014/main" id="{6E728418-DA46-4FB1-B8A7-F6DC8AA46977}"/>
              </a:ext>
            </a:extLst>
          </p:cNvPr>
          <p:cNvSpPr/>
          <p:nvPr/>
        </p:nvSpPr>
        <p:spPr>
          <a:xfrm>
            <a:off x="10133457" y="1314610"/>
            <a:ext cx="1268928" cy="2867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bject 77">
            <a:extLst>
              <a:ext uri="{FF2B5EF4-FFF2-40B4-BE49-F238E27FC236}">
                <a16:creationId xmlns:a16="http://schemas.microsoft.com/office/drawing/2014/main" id="{BF3ABB76-409B-42AF-8C20-9FAF59460F74}"/>
              </a:ext>
            </a:extLst>
          </p:cNvPr>
          <p:cNvSpPr txBox="1"/>
          <p:nvPr/>
        </p:nvSpPr>
        <p:spPr>
          <a:xfrm>
            <a:off x="10637223" y="989327"/>
            <a:ext cx="274713"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2</a:t>
            </a:r>
          </a:p>
        </p:txBody>
      </p:sp>
      <p:sp>
        <p:nvSpPr>
          <p:cNvPr id="26" name="Rectangle 25">
            <a:extLst>
              <a:ext uri="{FF2B5EF4-FFF2-40B4-BE49-F238E27FC236}">
                <a16:creationId xmlns:a16="http://schemas.microsoft.com/office/drawing/2014/main" id="{7F768176-69CD-41C4-B875-30CAF502F2BB}"/>
              </a:ext>
            </a:extLst>
          </p:cNvPr>
          <p:cNvSpPr/>
          <p:nvPr/>
        </p:nvSpPr>
        <p:spPr>
          <a:xfrm>
            <a:off x="9120336" y="1314610"/>
            <a:ext cx="899584" cy="2867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bject 77">
            <a:extLst>
              <a:ext uri="{FF2B5EF4-FFF2-40B4-BE49-F238E27FC236}">
                <a16:creationId xmlns:a16="http://schemas.microsoft.com/office/drawing/2014/main" id="{BC2FE677-2267-4ED1-A52B-29F254749B69}"/>
              </a:ext>
            </a:extLst>
          </p:cNvPr>
          <p:cNvSpPr txBox="1"/>
          <p:nvPr/>
        </p:nvSpPr>
        <p:spPr>
          <a:xfrm>
            <a:off x="9420531" y="1007123"/>
            <a:ext cx="274713"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29" name="Rectangle 28">
            <a:extLst>
              <a:ext uri="{FF2B5EF4-FFF2-40B4-BE49-F238E27FC236}">
                <a16:creationId xmlns:a16="http://schemas.microsoft.com/office/drawing/2014/main" id="{94D2B122-3B3B-478E-AA7C-709E65FB42BF}"/>
              </a:ext>
            </a:extLst>
          </p:cNvPr>
          <p:cNvSpPr/>
          <p:nvPr/>
        </p:nvSpPr>
        <p:spPr>
          <a:xfrm>
            <a:off x="1055440" y="2039040"/>
            <a:ext cx="955223" cy="2867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bject 77">
            <a:extLst>
              <a:ext uri="{FF2B5EF4-FFF2-40B4-BE49-F238E27FC236}">
                <a16:creationId xmlns:a16="http://schemas.microsoft.com/office/drawing/2014/main" id="{5014482C-1340-421F-AC8E-8D4B4284E92B}"/>
              </a:ext>
            </a:extLst>
          </p:cNvPr>
          <p:cNvSpPr txBox="1"/>
          <p:nvPr/>
        </p:nvSpPr>
        <p:spPr>
          <a:xfrm>
            <a:off x="1434600" y="1742878"/>
            <a:ext cx="274713"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4</a:t>
            </a:r>
          </a:p>
        </p:txBody>
      </p:sp>
      <p:sp>
        <p:nvSpPr>
          <p:cNvPr id="31" name="Rectangle 30">
            <a:extLst>
              <a:ext uri="{FF2B5EF4-FFF2-40B4-BE49-F238E27FC236}">
                <a16:creationId xmlns:a16="http://schemas.microsoft.com/office/drawing/2014/main" id="{CBEE432C-E457-4D79-8990-B36AB71455DC}"/>
              </a:ext>
            </a:extLst>
          </p:cNvPr>
          <p:cNvSpPr/>
          <p:nvPr/>
        </p:nvSpPr>
        <p:spPr>
          <a:xfrm>
            <a:off x="8785151" y="2492896"/>
            <a:ext cx="3012071" cy="35283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bject 77">
            <a:extLst>
              <a:ext uri="{FF2B5EF4-FFF2-40B4-BE49-F238E27FC236}">
                <a16:creationId xmlns:a16="http://schemas.microsoft.com/office/drawing/2014/main" id="{4DE0EAD4-653C-4969-8E8F-B9162E3BD47E}"/>
              </a:ext>
            </a:extLst>
          </p:cNvPr>
          <p:cNvSpPr txBox="1"/>
          <p:nvPr/>
        </p:nvSpPr>
        <p:spPr>
          <a:xfrm>
            <a:off x="8614417" y="2466373"/>
            <a:ext cx="866243"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5</a:t>
            </a:r>
          </a:p>
        </p:txBody>
      </p:sp>
      <p:sp>
        <p:nvSpPr>
          <p:cNvPr id="33" name="Rectangle 32">
            <a:extLst>
              <a:ext uri="{FF2B5EF4-FFF2-40B4-BE49-F238E27FC236}">
                <a16:creationId xmlns:a16="http://schemas.microsoft.com/office/drawing/2014/main" id="{37F24CE2-6186-4A5E-A0D2-7959094FD955}"/>
              </a:ext>
            </a:extLst>
          </p:cNvPr>
          <p:cNvSpPr/>
          <p:nvPr/>
        </p:nvSpPr>
        <p:spPr>
          <a:xfrm>
            <a:off x="11487505" y="1305247"/>
            <a:ext cx="274713" cy="296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bject 77">
            <a:extLst>
              <a:ext uri="{FF2B5EF4-FFF2-40B4-BE49-F238E27FC236}">
                <a16:creationId xmlns:a16="http://schemas.microsoft.com/office/drawing/2014/main" id="{2EFF80B8-225C-405D-A645-734594832DAA}"/>
              </a:ext>
            </a:extLst>
          </p:cNvPr>
          <p:cNvSpPr txBox="1"/>
          <p:nvPr/>
        </p:nvSpPr>
        <p:spPr>
          <a:xfrm>
            <a:off x="11550821" y="993626"/>
            <a:ext cx="274713"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3</a:t>
            </a:r>
          </a:p>
        </p:txBody>
      </p:sp>
      <p:sp>
        <p:nvSpPr>
          <p:cNvPr id="35" name="object 77">
            <a:extLst>
              <a:ext uri="{FF2B5EF4-FFF2-40B4-BE49-F238E27FC236}">
                <a16:creationId xmlns:a16="http://schemas.microsoft.com/office/drawing/2014/main" id="{D4D44FE1-7FBA-4ACC-A404-FE0E56E88FCF}"/>
              </a:ext>
            </a:extLst>
          </p:cNvPr>
          <p:cNvSpPr txBox="1"/>
          <p:nvPr/>
        </p:nvSpPr>
        <p:spPr>
          <a:xfrm>
            <a:off x="427066" y="735318"/>
            <a:ext cx="7901182"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Pull Request – Approving Pull Request</a:t>
            </a:r>
          </a:p>
        </p:txBody>
      </p:sp>
      <p:sp>
        <p:nvSpPr>
          <p:cNvPr id="2" name="Slide Number Placeholder 1">
            <a:extLst>
              <a:ext uri="{FF2B5EF4-FFF2-40B4-BE49-F238E27FC236}">
                <a16:creationId xmlns:a16="http://schemas.microsoft.com/office/drawing/2014/main" id="{E7D022FE-ACF9-47F4-B30B-5E34A89ABC12}"/>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41</a:t>
            </a:fld>
            <a:endParaRPr dirty="0"/>
          </a:p>
        </p:txBody>
      </p:sp>
    </p:spTree>
    <p:extLst>
      <p:ext uri="{BB962C8B-B14F-4D97-AF65-F5344CB8AC3E}">
        <p14:creationId xmlns:p14="http://schemas.microsoft.com/office/powerpoint/2010/main" val="3121717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138718"/>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Pull Requests</a:t>
            </a:r>
          </a:p>
        </p:txBody>
      </p:sp>
      <p:pic>
        <p:nvPicPr>
          <p:cNvPr id="4" name="Picture 3">
            <a:extLst>
              <a:ext uri="{FF2B5EF4-FFF2-40B4-BE49-F238E27FC236}">
                <a16:creationId xmlns:a16="http://schemas.microsoft.com/office/drawing/2014/main" id="{4BBA08BC-24BB-4591-A5DE-39CBFD8B427C}"/>
              </a:ext>
            </a:extLst>
          </p:cNvPr>
          <p:cNvPicPr>
            <a:picLocks noChangeAspect="1"/>
          </p:cNvPicPr>
          <p:nvPr/>
        </p:nvPicPr>
        <p:blipFill>
          <a:blip r:embed="rId3"/>
          <a:stretch>
            <a:fillRect/>
          </a:stretch>
        </p:blipFill>
        <p:spPr>
          <a:xfrm>
            <a:off x="767408" y="943430"/>
            <a:ext cx="4248472" cy="5326234"/>
          </a:xfrm>
          <a:prstGeom prst="rect">
            <a:avLst/>
          </a:prstGeom>
        </p:spPr>
      </p:pic>
      <p:sp>
        <p:nvSpPr>
          <p:cNvPr id="21" name="object 77">
            <a:extLst>
              <a:ext uri="{FF2B5EF4-FFF2-40B4-BE49-F238E27FC236}">
                <a16:creationId xmlns:a16="http://schemas.microsoft.com/office/drawing/2014/main" id="{34BB96C7-4374-4416-830C-24DAE8A34BAB}"/>
              </a:ext>
            </a:extLst>
          </p:cNvPr>
          <p:cNvSpPr txBox="1"/>
          <p:nvPr/>
        </p:nvSpPr>
        <p:spPr>
          <a:xfrm>
            <a:off x="808936" y="1765998"/>
            <a:ext cx="274713"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22" name="object 77">
            <a:extLst>
              <a:ext uri="{FF2B5EF4-FFF2-40B4-BE49-F238E27FC236}">
                <a16:creationId xmlns:a16="http://schemas.microsoft.com/office/drawing/2014/main" id="{49D6371E-E4A4-492D-952A-A5BC11BC68C9}"/>
              </a:ext>
            </a:extLst>
          </p:cNvPr>
          <p:cNvSpPr txBox="1"/>
          <p:nvPr/>
        </p:nvSpPr>
        <p:spPr>
          <a:xfrm>
            <a:off x="808936" y="2954907"/>
            <a:ext cx="274713"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2</a:t>
            </a:r>
          </a:p>
        </p:txBody>
      </p:sp>
      <p:sp>
        <p:nvSpPr>
          <p:cNvPr id="23" name="object 77">
            <a:extLst>
              <a:ext uri="{FF2B5EF4-FFF2-40B4-BE49-F238E27FC236}">
                <a16:creationId xmlns:a16="http://schemas.microsoft.com/office/drawing/2014/main" id="{0ECCAB3C-51B8-46C7-BADE-A147E79ACC20}"/>
              </a:ext>
            </a:extLst>
          </p:cNvPr>
          <p:cNvSpPr txBox="1"/>
          <p:nvPr/>
        </p:nvSpPr>
        <p:spPr>
          <a:xfrm>
            <a:off x="808936" y="3232595"/>
            <a:ext cx="274713"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3</a:t>
            </a:r>
          </a:p>
        </p:txBody>
      </p:sp>
      <p:sp>
        <p:nvSpPr>
          <p:cNvPr id="35" name="object 77">
            <a:extLst>
              <a:ext uri="{FF2B5EF4-FFF2-40B4-BE49-F238E27FC236}">
                <a16:creationId xmlns:a16="http://schemas.microsoft.com/office/drawing/2014/main" id="{F03F153F-A630-4B4D-8882-72A45AC58FA1}"/>
              </a:ext>
            </a:extLst>
          </p:cNvPr>
          <p:cNvSpPr txBox="1"/>
          <p:nvPr/>
        </p:nvSpPr>
        <p:spPr>
          <a:xfrm>
            <a:off x="4151784" y="5479934"/>
            <a:ext cx="274713"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4</a:t>
            </a:r>
          </a:p>
        </p:txBody>
      </p:sp>
      <p:sp>
        <p:nvSpPr>
          <p:cNvPr id="36" name="object 77">
            <a:extLst>
              <a:ext uri="{FF2B5EF4-FFF2-40B4-BE49-F238E27FC236}">
                <a16:creationId xmlns:a16="http://schemas.microsoft.com/office/drawing/2014/main" id="{DA8EA345-65FF-4AC7-8CAA-AF571ADB36E5}"/>
              </a:ext>
            </a:extLst>
          </p:cNvPr>
          <p:cNvSpPr txBox="1"/>
          <p:nvPr/>
        </p:nvSpPr>
        <p:spPr>
          <a:xfrm>
            <a:off x="5276968" y="943430"/>
            <a:ext cx="7541142" cy="124393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Pull Request – Completing Pull Request</a:t>
            </a:r>
          </a:p>
        </p:txBody>
      </p:sp>
      <p:sp>
        <p:nvSpPr>
          <p:cNvPr id="37" name="object 77">
            <a:extLst>
              <a:ext uri="{FF2B5EF4-FFF2-40B4-BE49-F238E27FC236}">
                <a16:creationId xmlns:a16="http://schemas.microsoft.com/office/drawing/2014/main" id="{D9C71DF6-99E1-42C8-9A2B-C3E9DE64CE95}"/>
              </a:ext>
            </a:extLst>
          </p:cNvPr>
          <p:cNvSpPr txBox="1"/>
          <p:nvPr/>
        </p:nvSpPr>
        <p:spPr>
          <a:xfrm>
            <a:off x="5276969" y="2187360"/>
            <a:ext cx="6651680" cy="2675091"/>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lang="en-GB" sz="2400">
                <a:solidFill>
                  <a:prstClr val="black"/>
                </a:solidFill>
                <a:latin typeface="Ubuntu"/>
                <a:cs typeface="Ubuntu"/>
              </a:rPr>
              <a:t>Available Merge Types:</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a:solidFill>
                  <a:prstClr val="black"/>
                </a:solidFill>
                <a:latin typeface="Ubuntu"/>
                <a:cs typeface="Ubuntu"/>
              </a:rPr>
              <a:t>Merge – no fast forward</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a:solidFill>
                  <a:prstClr val="black"/>
                </a:solidFill>
                <a:latin typeface="Ubuntu"/>
                <a:cs typeface="Ubuntu"/>
              </a:rPr>
              <a:t>Squash commit</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a:solidFill>
                  <a:prstClr val="black"/>
                </a:solidFill>
                <a:latin typeface="Ubuntu"/>
                <a:cs typeface="Ubuntu"/>
              </a:rPr>
              <a:t>Rebase and Fast Forward</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a:solidFill>
                  <a:prstClr val="black"/>
                </a:solidFill>
                <a:latin typeface="Ubuntu"/>
                <a:cs typeface="Ubuntu"/>
              </a:rPr>
              <a:t>Semi linear</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GB" sz="2400">
              <a:solidFill>
                <a:prstClr val="black"/>
              </a:solidFill>
              <a:latin typeface="Ubuntu"/>
              <a:cs typeface="Ubuntu"/>
            </a:endParaRPr>
          </a:p>
          <a:p>
            <a:pPr marL="12700" marR="0" lvl="0" algn="l" defTabSz="914400" rtl="0" eaLnBrk="1" fontAlgn="auto" latinLnBrk="0" hangingPunct="1">
              <a:lnSpc>
                <a:spcPct val="100000"/>
              </a:lnSpc>
              <a:spcBef>
                <a:spcPts val="100"/>
              </a:spcBef>
              <a:spcAft>
                <a:spcPts val="0"/>
              </a:spcAft>
              <a:buClrTx/>
              <a:buSzTx/>
              <a:tabLst/>
              <a:defRPr/>
            </a:pPr>
            <a:endParaRPr kumimoji="0" lang="en-GB" sz="2400" b="0" i="0" u="none" strike="noStrike" kern="1200" cap="none" spc="0" normalizeH="0" baseline="0" noProof="0">
              <a:ln>
                <a:noFill/>
              </a:ln>
              <a:solidFill>
                <a:prstClr val="black"/>
              </a:solidFill>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76749F46-EE46-4FB6-A04E-922BF605ECC4}"/>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42</a:t>
            </a:fld>
            <a:endParaRPr dirty="0"/>
          </a:p>
        </p:txBody>
      </p:sp>
    </p:spTree>
    <p:extLst>
      <p:ext uri="{BB962C8B-B14F-4D97-AF65-F5344CB8AC3E}">
        <p14:creationId xmlns:p14="http://schemas.microsoft.com/office/powerpoint/2010/main" val="1807193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138718"/>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Pull Requests</a:t>
            </a:r>
          </a:p>
        </p:txBody>
      </p:sp>
      <p:sp>
        <p:nvSpPr>
          <p:cNvPr id="36" name="object 77">
            <a:extLst>
              <a:ext uri="{FF2B5EF4-FFF2-40B4-BE49-F238E27FC236}">
                <a16:creationId xmlns:a16="http://schemas.microsoft.com/office/drawing/2014/main" id="{DA8EA345-65FF-4AC7-8CAA-AF571ADB36E5}"/>
              </a:ext>
            </a:extLst>
          </p:cNvPr>
          <p:cNvSpPr txBox="1"/>
          <p:nvPr/>
        </p:nvSpPr>
        <p:spPr>
          <a:xfrm>
            <a:off x="695400" y="1122830"/>
            <a:ext cx="7541142"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Pull Request – Merge Types - Merge</a:t>
            </a:r>
          </a:p>
        </p:txBody>
      </p:sp>
      <p:sp>
        <p:nvSpPr>
          <p:cNvPr id="37" name="object 77">
            <a:extLst>
              <a:ext uri="{FF2B5EF4-FFF2-40B4-BE49-F238E27FC236}">
                <a16:creationId xmlns:a16="http://schemas.microsoft.com/office/drawing/2014/main" id="{D9C71DF6-99E1-42C8-9A2B-C3E9DE64CE95}"/>
              </a:ext>
            </a:extLst>
          </p:cNvPr>
          <p:cNvSpPr txBox="1"/>
          <p:nvPr/>
        </p:nvSpPr>
        <p:spPr>
          <a:xfrm>
            <a:off x="698848" y="1983835"/>
            <a:ext cx="6651680" cy="1120820"/>
          </a:xfrm>
          <a:prstGeom prst="rect">
            <a:avLst/>
          </a:prstGeom>
        </p:spPr>
        <p:txBody>
          <a:bodyPr vert="horz" wrap="square" lIns="0" tIns="12700" rIns="0" bIns="0" rtlCol="0">
            <a:spAutoFit/>
          </a:bodyPr>
          <a:lstStyle/>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a:solidFill>
                  <a:prstClr val="black"/>
                </a:solidFill>
                <a:latin typeface="Ubuntu"/>
                <a:cs typeface="Ubuntu"/>
              </a:rPr>
              <a:t>Branches are merged via a new single commit on the target branch, history of commits on the feature branch are preserved</a:t>
            </a:r>
            <a:endParaRPr kumimoji="0" lang="en-GB" sz="2400" b="0" i="0" u="none" strike="noStrike" kern="1200" cap="none" spc="0" normalizeH="0" baseline="0" noProof="0">
              <a:ln>
                <a:noFill/>
              </a:ln>
              <a:solidFill>
                <a:prstClr val="black"/>
              </a:solidFill>
              <a:effectLst/>
              <a:uLnTx/>
              <a:uFillTx/>
              <a:latin typeface="Ubuntu"/>
              <a:ea typeface="+mn-ea"/>
              <a:cs typeface="Ubuntu"/>
            </a:endParaRPr>
          </a:p>
        </p:txBody>
      </p:sp>
      <p:pic>
        <p:nvPicPr>
          <p:cNvPr id="7" name="Picture 6">
            <a:extLst>
              <a:ext uri="{FF2B5EF4-FFF2-40B4-BE49-F238E27FC236}">
                <a16:creationId xmlns:a16="http://schemas.microsoft.com/office/drawing/2014/main" id="{D2436A87-7249-4BCE-8A72-2DBF3FACBE7C}"/>
              </a:ext>
            </a:extLst>
          </p:cNvPr>
          <p:cNvPicPr>
            <a:picLocks noChangeAspect="1"/>
          </p:cNvPicPr>
          <p:nvPr/>
        </p:nvPicPr>
        <p:blipFill>
          <a:blip r:embed="rId3"/>
          <a:stretch>
            <a:fillRect/>
          </a:stretch>
        </p:blipFill>
        <p:spPr>
          <a:xfrm>
            <a:off x="8204554" y="1983835"/>
            <a:ext cx="2524125" cy="981075"/>
          </a:xfrm>
          <a:prstGeom prst="rect">
            <a:avLst/>
          </a:prstGeom>
        </p:spPr>
      </p:pic>
      <p:sp>
        <p:nvSpPr>
          <p:cNvPr id="8" name="Arrow: Down 7">
            <a:extLst>
              <a:ext uri="{FF2B5EF4-FFF2-40B4-BE49-F238E27FC236}">
                <a16:creationId xmlns:a16="http://schemas.microsoft.com/office/drawing/2014/main" id="{671A3E37-6F15-4F15-AC51-25F376A23226}"/>
              </a:ext>
            </a:extLst>
          </p:cNvPr>
          <p:cNvSpPr/>
          <p:nvPr/>
        </p:nvSpPr>
        <p:spPr>
          <a:xfrm>
            <a:off x="9202422" y="3130912"/>
            <a:ext cx="242064" cy="751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1FEE563-35E5-4CF6-AE80-51ADEA31F4C5}"/>
              </a:ext>
            </a:extLst>
          </p:cNvPr>
          <p:cNvPicPr>
            <a:picLocks noChangeAspect="1"/>
          </p:cNvPicPr>
          <p:nvPr/>
        </p:nvPicPr>
        <p:blipFill>
          <a:blip r:embed="rId4"/>
          <a:stretch>
            <a:fillRect/>
          </a:stretch>
        </p:blipFill>
        <p:spPr>
          <a:xfrm>
            <a:off x="8328248" y="4030395"/>
            <a:ext cx="2990850" cy="1104900"/>
          </a:xfrm>
          <a:prstGeom prst="rect">
            <a:avLst/>
          </a:prstGeom>
        </p:spPr>
      </p:pic>
      <p:sp>
        <p:nvSpPr>
          <p:cNvPr id="2" name="Slide Number Placeholder 1">
            <a:extLst>
              <a:ext uri="{FF2B5EF4-FFF2-40B4-BE49-F238E27FC236}">
                <a16:creationId xmlns:a16="http://schemas.microsoft.com/office/drawing/2014/main" id="{C15E754F-4EE3-49CC-A4C5-170ECC51143C}"/>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43</a:t>
            </a:fld>
            <a:endParaRPr dirty="0"/>
          </a:p>
        </p:txBody>
      </p:sp>
    </p:spTree>
    <p:extLst>
      <p:ext uri="{BB962C8B-B14F-4D97-AF65-F5344CB8AC3E}">
        <p14:creationId xmlns:p14="http://schemas.microsoft.com/office/powerpoint/2010/main" val="1851673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138718"/>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Pull Requests</a:t>
            </a:r>
          </a:p>
        </p:txBody>
      </p:sp>
      <p:sp>
        <p:nvSpPr>
          <p:cNvPr id="36" name="object 77">
            <a:extLst>
              <a:ext uri="{FF2B5EF4-FFF2-40B4-BE49-F238E27FC236}">
                <a16:creationId xmlns:a16="http://schemas.microsoft.com/office/drawing/2014/main" id="{DA8EA345-65FF-4AC7-8CAA-AF571ADB36E5}"/>
              </a:ext>
            </a:extLst>
          </p:cNvPr>
          <p:cNvSpPr txBox="1"/>
          <p:nvPr/>
        </p:nvSpPr>
        <p:spPr>
          <a:xfrm>
            <a:off x="695400" y="1122830"/>
            <a:ext cx="7541142"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Pull Request – Merge Types - Squash</a:t>
            </a:r>
          </a:p>
        </p:txBody>
      </p:sp>
      <p:sp>
        <p:nvSpPr>
          <p:cNvPr id="37" name="object 77">
            <a:extLst>
              <a:ext uri="{FF2B5EF4-FFF2-40B4-BE49-F238E27FC236}">
                <a16:creationId xmlns:a16="http://schemas.microsoft.com/office/drawing/2014/main" id="{D9C71DF6-99E1-42C8-9A2B-C3E9DE64CE95}"/>
              </a:ext>
            </a:extLst>
          </p:cNvPr>
          <p:cNvSpPr txBox="1"/>
          <p:nvPr/>
        </p:nvSpPr>
        <p:spPr>
          <a:xfrm>
            <a:off x="698848" y="1983835"/>
            <a:ext cx="6651680" cy="2254463"/>
          </a:xfrm>
          <a:prstGeom prst="rect">
            <a:avLst/>
          </a:prstGeom>
        </p:spPr>
        <p:txBody>
          <a:bodyPr vert="horz" wrap="square" lIns="0" tIns="12700" rIns="0" bIns="0" rtlCol="0">
            <a:spAutoFit/>
          </a:bodyPr>
          <a:lstStyle/>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a:solidFill>
                  <a:prstClr val="black"/>
                </a:solidFill>
                <a:latin typeface="Ubuntu"/>
                <a:cs typeface="Ubuntu"/>
              </a:rPr>
              <a:t>Squash all commits into a single commit and re-apply it on the target branch as a new commit</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a:solidFill>
                  <a:prstClr val="black"/>
                </a:solidFill>
                <a:latin typeface="Ubuntu"/>
                <a:cs typeface="Ubuntu"/>
              </a:rPr>
              <a:t>this type of merge does not preserve the history of commits on the feature branch nor on the target branch</a:t>
            </a:r>
          </a:p>
          <a:p>
            <a:pPr marL="12700" marR="0" lvl="0" algn="l" defTabSz="914400" rtl="0" eaLnBrk="1" fontAlgn="auto" latinLnBrk="0" hangingPunct="1">
              <a:lnSpc>
                <a:spcPct val="100000"/>
              </a:lnSpc>
              <a:spcBef>
                <a:spcPts val="100"/>
              </a:spcBef>
              <a:spcAft>
                <a:spcPts val="0"/>
              </a:spcAft>
              <a:buClrTx/>
              <a:buSzTx/>
              <a:tabLst/>
              <a:defRPr/>
            </a:pPr>
            <a:endParaRPr kumimoji="0" lang="en-GB" sz="2400" b="0" i="0" u="none" strike="noStrike" kern="1200" cap="none" spc="0" normalizeH="0" baseline="0" noProof="0">
              <a:ln>
                <a:noFill/>
              </a:ln>
              <a:solidFill>
                <a:prstClr val="black"/>
              </a:solidFill>
              <a:effectLst/>
              <a:uLnTx/>
              <a:uFillTx/>
              <a:latin typeface="Ubuntu"/>
              <a:ea typeface="+mn-ea"/>
              <a:cs typeface="Ubuntu"/>
            </a:endParaRPr>
          </a:p>
        </p:txBody>
      </p:sp>
      <p:pic>
        <p:nvPicPr>
          <p:cNvPr id="3" name="Picture 2">
            <a:extLst>
              <a:ext uri="{FF2B5EF4-FFF2-40B4-BE49-F238E27FC236}">
                <a16:creationId xmlns:a16="http://schemas.microsoft.com/office/drawing/2014/main" id="{D69AACCD-DB0A-40EB-8FDA-D75EFBC34E97}"/>
              </a:ext>
            </a:extLst>
          </p:cNvPr>
          <p:cNvPicPr>
            <a:picLocks noChangeAspect="1"/>
          </p:cNvPicPr>
          <p:nvPr/>
        </p:nvPicPr>
        <p:blipFill>
          <a:blip r:embed="rId3"/>
          <a:stretch>
            <a:fillRect/>
          </a:stretch>
        </p:blipFill>
        <p:spPr>
          <a:xfrm>
            <a:off x="8201930" y="4048017"/>
            <a:ext cx="2257425" cy="838200"/>
          </a:xfrm>
          <a:prstGeom prst="rect">
            <a:avLst/>
          </a:prstGeom>
        </p:spPr>
      </p:pic>
      <p:pic>
        <p:nvPicPr>
          <p:cNvPr id="7" name="Picture 6">
            <a:extLst>
              <a:ext uri="{FF2B5EF4-FFF2-40B4-BE49-F238E27FC236}">
                <a16:creationId xmlns:a16="http://schemas.microsoft.com/office/drawing/2014/main" id="{D2436A87-7249-4BCE-8A72-2DBF3FACBE7C}"/>
              </a:ext>
            </a:extLst>
          </p:cNvPr>
          <p:cNvPicPr>
            <a:picLocks noChangeAspect="1"/>
          </p:cNvPicPr>
          <p:nvPr/>
        </p:nvPicPr>
        <p:blipFill>
          <a:blip r:embed="rId4"/>
          <a:stretch>
            <a:fillRect/>
          </a:stretch>
        </p:blipFill>
        <p:spPr>
          <a:xfrm>
            <a:off x="8204554" y="1983835"/>
            <a:ext cx="2524125" cy="981075"/>
          </a:xfrm>
          <a:prstGeom prst="rect">
            <a:avLst/>
          </a:prstGeom>
        </p:spPr>
      </p:pic>
      <p:sp>
        <p:nvSpPr>
          <p:cNvPr id="8" name="Arrow: Down 7">
            <a:extLst>
              <a:ext uri="{FF2B5EF4-FFF2-40B4-BE49-F238E27FC236}">
                <a16:creationId xmlns:a16="http://schemas.microsoft.com/office/drawing/2014/main" id="{671A3E37-6F15-4F15-AC51-25F376A23226}"/>
              </a:ext>
            </a:extLst>
          </p:cNvPr>
          <p:cNvSpPr/>
          <p:nvPr/>
        </p:nvSpPr>
        <p:spPr>
          <a:xfrm>
            <a:off x="9202422" y="3130912"/>
            <a:ext cx="242064" cy="751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86C0D962-7F0E-409A-B727-CF86E610B186}"/>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44</a:t>
            </a:fld>
            <a:endParaRPr dirty="0"/>
          </a:p>
        </p:txBody>
      </p:sp>
    </p:spTree>
    <p:extLst>
      <p:ext uri="{BB962C8B-B14F-4D97-AF65-F5344CB8AC3E}">
        <p14:creationId xmlns:p14="http://schemas.microsoft.com/office/powerpoint/2010/main" val="2696957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138718"/>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Pull Requests</a:t>
            </a:r>
          </a:p>
        </p:txBody>
      </p:sp>
      <p:sp>
        <p:nvSpPr>
          <p:cNvPr id="36" name="object 77">
            <a:extLst>
              <a:ext uri="{FF2B5EF4-FFF2-40B4-BE49-F238E27FC236}">
                <a16:creationId xmlns:a16="http://schemas.microsoft.com/office/drawing/2014/main" id="{DA8EA345-65FF-4AC7-8CAA-AF571ADB36E5}"/>
              </a:ext>
            </a:extLst>
          </p:cNvPr>
          <p:cNvSpPr txBox="1"/>
          <p:nvPr/>
        </p:nvSpPr>
        <p:spPr>
          <a:xfrm>
            <a:off x="695400" y="1122830"/>
            <a:ext cx="9289032"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Pull Request – Merge Types – Rebase and FF</a:t>
            </a:r>
          </a:p>
        </p:txBody>
      </p:sp>
      <p:sp>
        <p:nvSpPr>
          <p:cNvPr id="37" name="object 77">
            <a:extLst>
              <a:ext uri="{FF2B5EF4-FFF2-40B4-BE49-F238E27FC236}">
                <a16:creationId xmlns:a16="http://schemas.microsoft.com/office/drawing/2014/main" id="{D9C71DF6-99E1-42C8-9A2B-C3E9DE64CE95}"/>
              </a:ext>
            </a:extLst>
          </p:cNvPr>
          <p:cNvSpPr txBox="1"/>
          <p:nvPr/>
        </p:nvSpPr>
        <p:spPr>
          <a:xfrm>
            <a:off x="698848" y="1983835"/>
            <a:ext cx="6651680" cy="2254463"/>
          </a:xfrm>
          <a:prstGeom prst="rect">
            <a:avLst/>
          </a:prstGeom>
        </p:spPr>
        <p:txBody>
          <a:bodyPr vert="horz" wrap="square" lIns="0" tIns="12700" rIns="0" bIns="0" rtlCol="0">
            <a:spAutoFit/>
          </a:bodyPr>
          <a:lstStyle/>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a:solidFill>
                  <a:prstClr val="black"/>
                </a:solidFill>
                <a:latin typeface="Ubuntu"/>
                <a:cs typeface="Ubuntu"/>
              </a:rPr>
              <a:t>Commits are re-applied on the target branch as a new commits as they would be created on the target branch</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a:solidFill>
                  <a:prstClr val="black"/>
                </a:solidFill>
                <a:latin typeface="Ubuntu"/>
                <a:cs typeface="Ubuntu"/>
              </a:rPr>
              <a:t>History of the original commits on the feature branch is not preserved</a:t>
            </a:r>
          </a:p>
          <a:p>
            <a:pPr marL="12700" marR="0" lvl="0" algn="l" defTabSz="914400" rtl="0" eaLnBrk="1" fontAlgn="auto" latinLnBrk="0" hangingPunct="1">
              <a:lnSpc>
                <a:spcPct val="100000"/>
              </a:lnSpc>
              <a:spcBef>
                <a:spcPts val="100"/>
              </a:spcBef>
              <a:spcAft>
                <a:spcPts val="0"/>
              </a:spcAft>
              <a:buClrTx/>
              <a:buSzTx/>
              <a:tabLst/>
              <a:defRPr/>
            </a:pPr>
            <a:endParaRPr kumimoji="0" lang="en-GB" sz="2400" b="0" i="0" u="none" strike="noStrike" kern="1200" cap="none" spc="0" normalizeH="0" baseline="0" noProof="0">
              <a:ln>
                <a:noFill/>
              </a:ln>
              <a:solidFill>
                <a:prstClr val="black"/>
              </a:solidFill>
              <a:effectLst/>
              <a:uLnTx/>
              <a:uFillTx/>
              <a:latin typeface="Ubuntu"/>
              <a:ea typeface="+mn-ea"/>
              <a:cs typeface="Ubuntu"/>
            </a:endParaRPr>
          </a:p>
        </p:txBody>
      </p:sp>
      <p:pic>
        <p:nvPicPr>
          <p:cNvPr id="7" name="Picture 6">
            <a:extLst>
              <a:ext uri="{FF2B5EF4-FFF2-40B4-BE49-F238E27FC236}">
                <a16:creationId xmlns:a16="http://schemas.microsoft.com/office/drawing/2014/main" id="{D2436A87-7249-4BCE-8A72-2DBF3FACBE7C}"/>
              </a:ext>
            </a:extLst>
          </p:cNvPr>
          <p:cNvPicPr>
            <a:picLocks noChangeAspect="1"/>
          </p:cNvPicPr>
          <p:nvPr/>
        </p:nvPicPr>
        <p:blipFill>
          <a:blip r:embed="rId3"/>
          <a:stretch>
            <a:fillRect/>
          </a:stretch>
        </p:blipFill>
        <p:spPr>
          <a:xfrm>
            <a:off x="8204554" y="1983835"/>
            <a:ext cx="2524125" cy="981075"/>
          </a:xfrm>
          <a:prstGeom prst="rect">
            <a:avLst/>
          </a:prstGeom>
        </p:spPr>
      </p:pic>
      <p:sp>
        <p:nvSpPr>
          <p:cNvPr id="8" name="Arrow: Down 7">
            <a:extLst>
              <a:ext uri="{FF2B5EF4-FFF2-40B4-BE49-F238E27FC236}">
                <a16:creationId xmlns:a16="http://schemas.microsoft.com/office/drawing/2014/main" id="{671A3E37-6F15-4F15-AC51-25F376A23226}"/>
              </a:ext>
            </a:extLst>
          </p:cNvPr>
          <p:cNvSpPr/>
          <p:nvPr/>
        </p:nvSpPr>
        <p:spPr>
          <a:xfrm>
            <a:off x="9202422" y="3130912"/>
            <a:ext cx="242064" cy="751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0F4D0663-60BC-42C0-A8EC-27E9FEF604E3}"/>
              </a:ext>
            </a:extLst>
          </p:cNvPr>
          <p:cNvPicPr>
            <a:picLocks noChangeAspect="1"/>
          </p:cNvPicPr>
          <p:nvPr/>
        </p:nvPicPr>
        <p:blipFill>
          <a:blip r:embed="rId4"/>
          <a:stretch>
            <a:fillRect/>
          </a:stretch>
        </p:blipFill>
        <p:spPr>
          <a:xfrm>
            <a:off x="8328248" y="3931921"/>
            <a:ext cx="3038475" cy="962025"/>
          </a:xfrm>
          <a:prstGeom prst="rect">
            <a:avLst/>
          </a:prstGeom>
        </p:spPr>
      </p:pic>
      <p:sp>
        <p:nvSpPr>
          <p:cNvPr id="2" name="Slide Number Placeholder 1">
            <a:extLst>
              <a:ext uri="{FF2B5EF4-FFF2-40B4-BE49-F238E27FC236}">
                <a16:creationId xmlns:a16="http://schemas.microsoft.com/office/drawing/2014/main" id="{D3C3EB73-EE8D-43D5-AFD3-6291F399E7E9}"/>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45</a:t>
            </a:fld>
            <a:endParaRPr dirty="0"/>
          </a:p>
        </p:txBody>
      </p:sp>
    </p:spTree>
    <p:extLst>
      <p:ext uri="{BB962C8B-B14F-4D97-AF65-F5344CB8AC3E}">
        <p14:creationId xmlns:p14="http://schemas.microsoft.com/office/powerpoint/2010/main" val="1114539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138718"/>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Pull Requests</a:t>
            </a:r>
          </a:p>
        </p:txBody>
      </p:sp>
      <p:sp>
        <p:nvSpPr>
          <p:cNvPr id="36" name="object 77">
            <a:extLst>
              <a:ext uri="{FF2B5EF4-FFF2-40B4-BE49-F238E27FC236}">
                <a16:creationId xmlns:a16="http://schemas.microsoft.com/office/drawing/2014/main" id="{DA8EA345-65FF-4AC7-8CAA-AF571ADB36E5}"/>
              </a:ext>
            </a:extLst>
          </p:cNvPr>
          <p:cNvSpPr txBox="1"/>
          <p:nvPr/>
        </p:nvSpPr>
        <p:spPr>
          <a:xfrm>
            <a:off x="695400" y="1122830"/>
            <a:ext cx="9289032"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Pull Request – Merge Types – Semi linear</a:t>
            </a:r>
          </a:p>
        </p:txBody>
      </p:sp>
      <p:sp>
        <p:nvSpPr>
          <p:cNvPr id="37" name="object 77">
            <a:extLst>
              <a:ext uri="{FF2B5EF4-FFF2-40B4-BE49-F238E27FC236}">
                <a16:creationId xmlns:a16="http://schemas.microsoft.com/office/drawing/2014/main" id="{D9C71DF6-99E1-42C8-9A2B-C3E9DE64CE95}"/>
              </a:ext>
            </a:extLst>
          </p:cNvPr>
          <p:cNvSpPr txBox="1"/>
          <p:nvPr/>
        </p:nvSpPr>
        <p:spPr>
          <a:xfrm>
            <a:off x="698848" y="1983835"/>
            <a:ext cx="6651680" cy="1490152"/>
          </a:xfrm>
          <a:prstGeom prst="rect">
            <a:avLst/>
          </a:prstGeom>
        </p:spPr>
        <p:txBody>
          <a:bodyPr vert="horz" wrap="square" lIns="0" tIns="12700" rIns="0" bIns="0" rtlCol="0">
            <a:spAutoFit/>
          </a:bodyPr>
          <a:lstStyle/>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a:solidFill>
                  <a:prstClr val="black"/>
                </a:solidFill>
                <a:latin typeface="Ubuntu"/>
                <a:cs typeface="Ubuntu"/>
              </a:rPr>
              <a:t>Feature branch change a root to be the head of the target branch feature branch commits are preserved and final commit is made for the merge on the target branch</a:t>
            </a:r>
            <a:endParaRPr kumimoji="0" lang="en-GB" sz="2400" b="0" i="0" u="none" strike="noStrike" kern="1200" cap="none" spc="0" normalizeH="0" baseline="0" noProof="0">
              <a:ln>
                <a:noFill/>
              </a:ln>
              <a:solidFill>
                <a:prstClr val="black"/>
              </a:solidFill>
              <a:effectLst/>
              <a:uLnTx/>
              <a:uFillTx/>
              <a:latin typeface="Ubuntu"/>
              <a:ea typeface="+mn-ea"/>
              <a:cs typeface="Ubuntu"/>
            </a:endParaRPr>
          </a:p>
        </p:txBody>
      </p:sp>
      <p:pic>
        <p:nvPicPr>
          <p:cNvPr id="7" name="Picture 6">
            <a:extLst>
              <a:ext uri="{FF2B5EF4-FFF2-40B4-BE49-F238E27FC236}">
                <a16:creationId xmlns:a16="http://schemas.microsoft.com/office/drawing/2014/main" id="{D2436A87-7249-4BCE-8A72-2DBF3FACBE7C}"/>
              </a:ext>
            </a:extLst>
          </p:cNvPr>
          <p:cNvPicPr>
            <a:picLocks noChangeAspect="1"/>
          </p:cNvPicPr>
          <p:nvPr/>
        </p:nvPicPr>
        <p:blipFill>
          <a:blip r:embed="rId3"/>
          <a:stretch>
            <a:fillRect/>
          </a:stretch>
        </p:blipFill>
        <p:spPr>
          <a:xfrm>
            <a:off x="8204554" y="1983835"/>
            <a:ext cx="2524125" cy="981075"/>
          </a:xfrm>
          <a:prstGeom prst="rect">
            <a:avLst/>
          </a:prstGeom>
        </p:spPr>
      </p:pic>
      <p:sp>
        <p:nvSpPr>
          <p:cNvPr id="8" name="Arrow: Down 7">
            <a:extLst>
              <a:ext uri="{FF2B5EF4-FFF2-40B4-BE49-F238E27FC236}">
                <a16:creationId xmlns:a16="http://schemas.microsoft.com/office/drawing/2014/main" id="{671A3E37-6F15-4F15-AC51-25F376A23226}"/>
              </a:ext>
            </a:extLst>
          </p:cNvPr>
          <p:cNvSpPr/>
          <p:nvPr/>
        </p:nvSpPr>
        <p:spPr>
          <a:xfrm>
            <a:off x="9202422" y="3130912"/>
            <a:ext cx="242064" cy="751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1C467A5-4454-4321-A257-584C5DED56D8}"/>
              </a:ext>
            </a:extLst>
          </p:cNvPr>
          <p:cNvPicPr>
            <a:picLocks noChangeAspect="1"/>
          </p:cNvPicPr>
          <p:nvPr/>
        </p:nvPicPr>
        <p:blipFill>
          <a:blip r:embed="rId4"/>
          <a:stretch>
            <a:fillRect/>
          </a:stretch>
        </p:blipFill>
        <p:spPr>
          <a:xfrm>
            <a:off x="7536160" y="3978280"/>
            <a:ext cx="4600575" cy="1123950"/>
          </a:xfrm>
          <a:prstGeom prst="rect">
            <a:avLst/>
          </a:prstGeom>
        </p:spPr>
      </p:pic>
      <p:sp>
        <p:nvSpPr>
          <p:cNvPr id="2" name="Slide Number Placeholder 1">
            <a:extLst>
              <a:ext uri="{FF2B5EF4-FFF2-40B4-BE49-F238E27FC236}">
                <a16:creationId xmlns:a16="http://schemas.microsoft.com/office/drawing/2014/main" id="{84F1D2A6-5F10-498A-8950-70774F95CB0D}"/>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46</a:t>
            </a:fld>
            <a:endParaRPr dirty="0"/>
          </a:p>
        </p:txBody>
      </p:sp>
    </p:spTree>
    <p:extLst>
      <p:ext uri="{BB962C8B-B14F-4D97-AF65-F5344CB8AC3E}">
        <p14:creationId xmlns:p14="http://schemas.microsoft.com/office/powerpoint/2010/main" val="1109274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10967" y="908720"/>
            <a:ext cx="4724400" cy="4031873"/>
          </a:xfrm>
          <a:ln>
            <a:noFill/>
          </a:ln>
        </p:spPr>
        <p:txBody>
          <a:bodyPr/>
          <a:lstStyle/>
          <a:p>
            <a:pPr marL="285750" indent="-285750">
              <a:buFont typeface="Arial" panose="020B0604020202020204" pitchFamily="34" charset="0"/>
              <a:buChar char="•"/>
            </a:pPr>
            <a:r>
              <a:rPr lang="en-GB" sz="2000" b="1" dirty="0"/>
              <a:t>Overview</a:t>
            </a:r>
          </a:p>
          <a:p>
            <a:pPr marL="285750" indent="-285750">
              <a:buFont typeface="Arial" panose="020B0604020202020204" pitchFamily="34" charset="0"/>
              <a:buChar char="•"/>
            </a:pPr>
            <a:r>
              <a:rPr lang="en-GB" sz="2000" b="1" dirty="0"/>
              <a:t>Boards</a:t>
            </a:r>
          </a:p>
          <a:p>
            <a:pPr marL="285750" indent="-285750">
              <a:buFont typeface="Arial" panose="020B0604020202020204" pitchFamily="34" charset="0"/>
              <a:buChar char="•"/>
            </a:pPr>
            <a:r>
              <a:rPr lang="en-GB" sz="2000" b="1" dirty="0"/>
              <a:t>Repos</a:t>
            </a:r>
          </a:p>
          <a:p>
            <a:pPr marL="285750" indent="-285750">
              <a:buFont typeface="Arial" panose="020B0604020202020204" pitchFamily="34" charset="0"/>
              <a:buChar char="•"/>
            </a:pPr>
            <a:r>
              <a:rPr lang="en-GB" sz="2000" b="1" dirty="0">
                <a:solidFill>
                  <a:schemeClr val="accent1"/>
                </a:solidFill>
              </a:rPr>
              <a:t>Pipelines</a:t>
            </a:r>
          </a:p>
        </p:txBody>
      </p:sp>
    </p:spTree>
    <p:extLst>
      <p:ext uri="{BB962C8B-B14F-4D97-AF65-F5344CB8AC3E}">
        <p14:creationId xmlns:p14="http://schemas.microsoft.com/office/powerpoint/2010/main" val="749276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B375B4-333A-4512-A3EA-8C213603E4DB}"/>
              </a:ext>
            </a:extLst>
          </p:cNvPr>
          <p:cNvSpPr>
            <a:spLocks noGrp="1"/>
          </p:cNvSpPr>
          <p:nvPr>
            <p:ph type="ctrTitle"/>
          </p:nvPr>
        </p:nvSpPr>
        <p:spPr>
          <a:xfrm>
            <a:off x="407368" y="1861878"/>
            <a:ext cx="5293014" cy="1218795"/>
          </a:xfrm>
        </p:spPr>
        <p:txBody>
          <a:bodyPr/>
          <a:lstStyle/>
          <a:p>
            <a:r>
              <a:rPr lang="en-GB"/>
              <a:t>Intro to Infrastructure as a code</a:t>
            </a:r>
          </a:p>
        </p:txBody>
      </p:sp>
      <p:sp>
        <p:nvSpPr>
          <p:cNvPr id="9" name="Rectangle 8">
            <a:extLst>
              <a:ext uri="{FF2B5EF4-FFF2-40B4-BE49-F238E27FC236}">
                <a16:creationId xmlns:a16="http://schemas.microsoft.com/office/drawing/2014/main" id="{CE75EC1A-6B68-4CCE-A76F-4284AC383815}"/>
              </a:ext>
            </a:extLst>
          </p:cNvPr>
          <p:cNvSpPr/>
          <p:nvPr/>
        </p:nvSpPr>
        <p:spPr>
          <a:xfrm>
            <a:off x="6816080" y="1700808"/>
            <a:ext cx="4968552" cy="2759730"/>
          </a:xfrm>
          <a:prstGeom prst="rect">
            <a:avLst/>
          </a:prstGeom>
        </p:spPr>
        <p:txBody>
          <a:bodyPr wrap="square">
            <a:spAutoFit/>
          </a:bodyPr>
          <a:lstStyle/>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Upload ARM Templates to Repo</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Define Build Pipeline</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Create Release Pipeline </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Assign variables to pipeline</a:t>
            </a: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endPar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endParaRPr>
          </a:p>
          <a:p>
            <a:pPr marL="342900" marR="0" lvl="0" indent="-342900" algn="just" defTabSz="1219170" rtl="0" eaLnBrk="1" fontAlgn="auto" latinLnBrk="0" hangingPunct="1">
              <a:lnSpc>
                <a:spcPct val="100000"/>
              </a:lnSpc>
              <a:spcBef>
                <a:spcPts val="200"/>
              </a:spcBef>
              <a:spcAft>
                <a:spcPts val="0"/>
              </a:spcAft>
              <a:buClr>
                <a:srgbClr val="92D050"/>
              </a:buClr>
              <a:buSzTx/>
              <a:buFont typeface="Wingdings" panose="05000000000000000000" pitchFamily="2" charset="2"/>
              <a:buChar char=""/>
              <a:tabLst>
                <a:tab pos="768985" algn="l"/>
              </a:tabLst>
              <a:defRPr/>
            </a:pPr>
            <a:r>
              <a:rPr kumimoji="0" lang="en-GB" sz="1600" b="0" i="0" u="none" strike="noStrike" kern="1200" cap="none" spc="0" normalizeH="0" baseline="0" noProof="0">
                <a:ln>
                  <a:noFill/>
                </a:ln>
                <a:solidFill>
                  <a:srgbClr val="FEFFFF"/>
                </a:solidFill>
                <a:effectLst/>
                <a:uLnTx/>
                <a:uFillTx/>
                <a:latin typeface="Segoe UI" panose="020B0502040204020203" pitchFamily="34" charset="0"/>
                <a:ea typeface="+mn-ea"/>
                <a:cs typeface="Times New Roman" panose="02020603050405020304" pitchFamily="18" charset="0"/>
              </a:rPr>
              <a:t>Self-contained: Access = copy of Repo and entire codebase and history</a:t>
            </a:r>
          </a:p>
        </p:txBody>
      </p:sp>
      <p:pic>
        <p:nvPicPr>
          <p:cNvPr id="3" name="Picture 2">
            <a:extLst>
              <a:ext uri="{FF2B5EF4-FFF2-40B4-BE49-F238E27FC236}">
                <a16:creationId xmlns:a16="http://schemas.microsoft.com/office/drawing/2014/main" id="{42B7D6EF-ACEB-4CD1-9657-585481C20347}"/>
              </a:ext>
            </a:extLst>
          </p:cNvPr>
          <p:cNvPicPr>
            <a:picLocks noChangeAspect="1"/>
          </p:cNvPicPr>
          <p:nvPr/>
        </p:nvPicPr>
        <p:blipFill>
          <a:blip r:embed="rId3"/>
          <a:stretch>
            <a:fillRect/>
          </a:stretch>
        </p:blipFill>
        <p:spPr>
          <a:xfrm>
            <a:off x="2850916" y="3418334"/>
            <a:ext cx="2314543" cy="2145342"/>
          </a:xfrm>
          <a:prstGeom prst="rect">
            <a:avLst/>
          </a:prstGeom>
        </p:spPr>
      </p:pic>
      <p:pic>
        <p:nvPicPr>
          <p:cNvPr id="4"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D52D4098-0FDF-485F-A5A4-4E36F40E55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368" y="3337485"/>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64E8B714-4BD0-4A22-901C-DE119B1431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4288131"/>
            <a:ext cx="879686" cy="879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le icon - interface, archive, files and folders, file, document #icons  #iconbros #freeicons #freeicon #free #icon | Icon files, Photo editing,  Free icons">
            <a:extLst>
              <a:ext uri="{FF2B5EF4-FFF2-40B4-BE49-F238E27FC236}">
                <a16:creationId xmlns:a16="http://schemas.microsoft.com/office/drawing/2014/main" id="{F21EE3C2-AF22-4A72-9C30-A0EDC0204D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920" y="5238777"/>
            <a:ext cx="879686" cy="87968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0C3C5EA7-2197-49BF-9225-EDB4E75D54F5}"/>
              </a:ext>
            </a:extLst>
          </p:cNvPr>
          <p:cNvSpPr/>
          <p:nvPr/>
        </p:nvSpPr>
        <p:spPr>
          <a:xfrm>
            <a:off x="1919536" y="4460538"/>
            <a:ext cx="505768" cy="264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169B2"/>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3F3A1C7-09D5-40C3-BBEC-537F9E03E6B7}"/>
              </a:ext>
            </a:extLst>
          </p:cNvPr>
          <p:cNvSpPr/>
          <p:nvPr/>
        </p:nvSpPr>
        <p:spPr>
          <a:xfrm>
            <a:off x="0" y="0"/>
            <a:ext cx="12190240" cy="6172200"/>
          </a:xfrm>
          <a:prstGeom prst="rect">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object 77">
            <a:extLst>
              <a:ext uri="{FF2B5EF4-FFF2-40B4-BE49-F238E27FC236}">
                <a16:creationId xmlns:a16="http://schemas.microsoft.com/office/drawing/2014/main" id="{67893E11-EF26-47C0-908F-17F407F1C29B}"/>
              </a:ext>
            </a:extLst>
          </p:cNvPr>
          <p:cNvSpPr txBox="1"/>
          <p:nvPr/>
        </p:nvSpPr>
        <p:spPr>
          <a:xfrm>
            <a:off x="529557" y="199345"/>
            <a:ext cx="10567202" cy="5062924"/>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600" b="0" i="0" u="none" strike="noStrike" kern="1200" cap="none" spc="0" normalizeH="0" baseline="0" noProof="0">
                <a:ln>
                  <a:noFill/>
                </a:ln>
                <a:solidFill>
                  <a:srgbClr val="92D050"/>
                </a:solidFill>
                <a:effectLst/>
                <a:uLnTx/>
                <a:uFillTx/>
                <a:latin typeface="Ubuntu"/>
                <a:ea typeface="+mn-ea"/>
                <a:cs typeface="Ubuntu"/>
              </a:rPr>
              <a:t>Problem:</a:t>
            </a:r>
          </a:p>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800">
                <a:solidFill>
                  <a:srgbClr val="FEFFFF"/>
                </a:solidFill>
                <a:latin typeface="Ubuntu"/>
                <a:cs typeface="Ubuntu"/>
              </a:rPr>
              <a:t>Deployment process can be very complex – created with multiple stages that need to be executed in certain order. Without good instruction deployment of the new environment is difficult.</a:t>
            </a:r>
          </a:p>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800">
                <a:solidFill>
                  <a:srgbClr val="FEFFFF"/>
                </a:solidFill>
                <a:latin typeface="Ubuntu"/>
                <a:cs typeface="Ubuntu"/>
              </a:rPr>
              <a:t>Deployment usually is containing repetitive manual process, that leave lots of room for human error. Deployment are not often due to amount of time required for the deployment.</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lang="en-GB" sz="2800">
              <a:solidFill>
                <a:srgbClr val="FEFFFF"/>
              </a:solidFill>
              <a:latin typeface="Ubuntu"/>
              <a:cs typeface="Ubuntu"/>
            </a:endParaRPr>
          </a:p>
          <a:p>
            <a:pPr marL="12700">
              <a:spcBef>
                <a:spcPts val="100"/>
              </a:spcBef>
            </a:pPr>
            <a:r>
              <a:rPr lang="en-GB" sz="3600">
                <a:solidFill>
                  <a:srgbClr val="92D050"/>
                </a:solidFill>
                <a:latin typeface="Ubuntu"/>
              </a:rPr>
              <a:t>Solution:</a:t>
            </a:r>
          </a:p>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800">
                <a:solidFill>
                  <a:srgbClr val="FEFFFF"/>
                </a:solidFill>
                <a:latin typeface="Ubuntu"/>
              </a:rPr>
              <a:t>Azure Pipelines (DevOps Pipelines) – self documenting deployment process</a:t>
            </a:r>
          </a:p>
        </p:txBody>
      </p:sp>
    </p:spTree>
    <p:extLst>
      <p:ext uri="{BB962C8B-B14F-4D97-AF65-F5344CB8AC3E}">
        <p14:creationId xmlns:p14="http://schemas.microsoft.com/office/powerpoint/2010/main" val="3256187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99770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Service that enables definition and configuration of the deployment process.</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What is Azure Pipelines?</a:t>
            </a:r>
          </a:p>
        </p:txBody>
      </p:sp>
      <p:sp>
        <p:nvSpPr>
          <p:cNvPr id="9" name="object 77">
            <a:extLst>
              <a:ext uri="{FF2B5EF4-FFF2-40B4-BE49-F238E27FC236}">
                <a16:creationId xmlns:a16="http://schemas.microsoft.com/office/drawing/2014/main" id="{346A7F85-AC95-44CE-B583-E7DCBDB9BD67}"/>
              </a:ext>
            </a:extLst>
          </p:cNvPr>
          <p:cNvSpPr txBox="1"/>
          <p:nvPr/>
        </p:nvSpPr>
        <p:spPr>
          <a:xfrm>
            <a:off x="839614" y="3172425"/>
            <a:ext cx="10495339" cy="3005951"/>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User that has min Visual Studio Subscription/Basic access assigned in DevOps Organisation – people without this will not see Pipelines panel</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User that belongs to:</a:t>
            </a:r>
          </a:p>
          <a:p>
            <a:pPr marL="927100" marR="0" lvl="1"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Build and Release Administrators</a:t>
            </a:r>
          </a:p>
          <a:p>
            <a:pPr marL="927100" marR="0" lvl="1"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Admin/Contributor of the project</a:t>
            </a:r>
          </a:p>
        </p:txBody>
      </p:sp>
      <p:sp>
        <p:nvSpPr>
          <p:cNvPr id="11" name="object 77">
            <a:extLst>
              <a:ext uri="{FF2B5EF4-FFF2-40B4-BE49-F238E27FC236}">
                <a16:creationId xmlns:a16="http://schemas.microsoft.com/office/drawing/2014/main" id="{4478FFFC-6DBE-4374-9F57-A6C3960A61FD}"/>
              </a:ext>
            </a:extLst>
          </p:cNvPr>
          <p:cNvSpPr txBox="1"/>
          <p:nvPr/>
        </p:nvSpPr>
        <p:spPr>
          <a:xfrm>
            <a:off x="839614" y="2655708"/>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Who can configure Pipelines?</a:t>
            </a:r>
          </a:p>
        </p:txBody>
      </p:sp>
      <p:sp>
        <p:nvSpPr>
          <p:cNvPr id="2" name="Slide Number Placeholder 1">
            <a:extLst>
              <a:ext uri="{FF2B5EF4-FFF2-40B4-BE49-F238E27FC236}">
                <a16:creationId xmlns:a16="http://schemas.microsoft.com/office/drawing/2014/main" id="{612A28EA-FEC5-4EBD-B856-53FD110BBABF}"/>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49</a:t>
            </a:fld>
            <a:endParaRPr dirty="0"/>
          </a:p>
        </p:txBody>
      </p:sp>
    </p:spTree>
    <p:extLst>
      <p:ext uri="{BB962C8B-B14F-4D97-AF65-F5344CB8AC3E}">
        <p14:creationId xmlns:p14="http://schemas.microsoft.com/office/powerpoint/2010/main" val="2282663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Overview</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623392" y="90906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What is Azure DevOps</a:t>
            </a:r>
          </a:p>
        </p:txBody>
      </p:sp>
      <p:sp>
        <p:nvSpPr>
          <p:cNvPr id="21" name="object 77">
            <a:extLst>
              <a:ext uri="{FF2B5EF4-FFF2-40B4-BE49-F238E27FC236}">
                <a16:creationId xmlns:a16="http://schemas.microsoft.com/office/drawing/2014/main" id="{21ED18A8-3FF1-4697-8488-2FDB94254F07}"/>
              </a:ext>
            </a:extLst>
          </p:cNvPr>
          <p:cNvSpPr txBox="1"/>
          <p:nvPr/>
        </p:nvSpPr>
        <p:spPr>
          <a:xfrm>
            <a:off x="623391" y="1537440"/>
            <a:ext cx="10495339" cy="45345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3200" b="0" i="0" dirty="0">
                <a:solidFill>
                  <a:srgbClr val="171717"/>
                </a:solidFill>
                <a:effectLst/>
                <a:latin typeface="Segoe UI" panose="020B0502040204020203" pitchFamily="34" charset="0"/>
              </a:rPr>
              <a:t>Portal that </a:t>
            </a:r>
            <a:r>
              <a:rPr lang="en-GB" sz="3200" dirty="0">
                <a:solidFill>
                  <a:srgbClr val="171717"/>
                </a:solidFill>
                <a:latin typeface="Segoe UI" panose="020B0502040204020203" pitchFamily="34" charset="0"/>
              </a:rPr>
              <a:t>provides to</a:t>
            </a:r>
            <a:r>
              <a:rPr lang="en-GB" sz="3200" b="0" i="0" dirty="0">
                <a:solidFill>
                  <a:srgbClr val="171717"/>
                </a:solidFill>
                <a:effectLst/>
                <a:latin typeface="Segoe UI" panose="020B0502040204020203" pitchFamily="34" charset="0"/>
              </a:rPr>
              <a:t> developer services for:</a:t>
            </a:r>
          </a:p>
          <a:p>
            <a:pPr marL="584200" marR="0" lvl="0" indent="-5715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b="0" i="0" dirty="0">
                <a:solidFill>
                  <a:srgbClr val="171717"/>
                </a:solidFill>
                <a:effectLst/>
                <a:latin typeface="Segoe UI" panose="020B0502040204020203" pitchFamily="34" charset="0"/>
              </a:rPr>
              <a:t>support teams to plan work</a:t>
            </a:r>
          </a:p>
          <a:p>
            <a:pPr marL="584200" marR="0" lvl="0" indent="-5715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b="0" i="0" dirty="0">
                <a:solidFill>
                  <a:srgbClr val="171717"/>
                </a:solidFill>
                <a:effectLst/>
                <a:latin typeface="Segoe UI" panose="020B0502040204020203" pitchFamily="34" charset="0"/>
              </a:rPr>
              <a:t>collaborate on code development</a:t>
            </a:r>
          </a:p>
          <a:p>
            <a:pPr marL="584200" marR="0" lvl="0" indent="-5715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b="0" i="0" dirty="0">
                <a:solidFill>
                  <a:srgbClr val="171717"/>
                </a:solidFill>
                <a:effectLst/>
                <a:latin typeface="Segoe UI" panose="020B0502040204020203" pitchFamily="34" charset="0"/>
              </a:rPr>
              <a:t>build and deploy applications</a:t>
            </a:r>
          </a:p>
          <a:p>
            <a:pPr marL="584200" marR="0" lvl="0" indent="-5715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GB" sz="3200" b="0" i="0" dirty="0">
              <a:solidFill>
                <a:srgbClr val="171717"/>
              </a:solidFill>
              <a:effectLst/>
              <a:latin typeface="Segoe UI" panose="020B0502040204020203" pitchFamily="34" charset="0"/>
            </a:endParaRPr>
          </a:p>
          <a:p>
            <a:pPr marL="12700" marR="0" lvl="0" algn="l" defTabSz="914400" rtl="0" eaLnBrk="1" fontAlgn="auto" latinLnBrk="0" hangingPunct="1">
              <a:lnSpc>
                <a:spcPct val="100000"/>
              </a:lnSpc>
              <a:spcBef>
                <a:spcPts val="100"/>
              </a:spcBef>
              <a:spcAft>
                <a:spcPts val="0"/>
              </a:spcAft>
              <a:buClrTx/>
              <a:buSzTx/>
              <a:tabLst/>
              <a:defRPr/>
            </a:pPr>
            <a:r>
              <a:rPr lang="en-GB" sz="3200" dirty="0">
                <a:solidFill>
                  <a:srgbClr val="171717"/>
                </a:solidFill>
                <a:latin typeface="Segoe UI" panose="020B0502040204020203" pitchFamily="34" charset="0"/>
              </a:rPr>
              <a:t>It brings together </a:t>
            </a:r>
            <a:r>
              <a:rPr lang="en-GB" sz="3200" b="0" i="0" dirty="0">
                <a:solidFill>
                  <a:srgbClr val="171717"/>
                </a:solidFill>
                <a:effectLst/>
                <a:latin typeface="Segoe UI" panose="020B0502040204020203" pitchFamily="34" charset="0"/>
              </a:rPr>
              <a:t>developers and project managers and contributors together to complete software development.</a:t>
            </a:r>
          </a:p>
          <a:p>
            <a:pPr marL="12700" marR="0" lvl="0" algn="l" defTabSz="914400" rtl="0" eaLnBrk="1" fontAlgn="auto" latinLnBrk="0" hangingPunct="1">
              <a:lnSpc>
                <a:spcPct val="100000"/>
              </a:lnSpc>
              <a:spcBef>
                <a:spcPts val="100"/>
              </a:spcBef>
              <a:spcAft>
                <a:spcPts val="0"/>
              </a:spcAft>
              <a:buClrTx/>
              <a:buSzTx/>
              <a:tabLst/>
              <a:defRPr/>
            </a:pPr>
            <a:endParaRPr kumimoji="0" lang="en-GB" sz="3200" u="none" strike="noStrike" kern="1200" cap="none" spc="0" normalizeH="0" baseline="0" noProof="0" dirty="0">
              <a:ln>
                <a:noFill/>
              </a:ln>
              <a:solidFill>
                <a:srgbClr val="171717"/>
              </a:solidFill>
              <a:uLnTx/>
              <a:uFillTx/>
              <a:latin typeface="Segoe UI" panose="020B0502040204020203" pitchFamily="34" charset="0"/>
              <a:ea typeface="+mn-ea"/>
              <a:cs typeface="Ubuntu"/>
            </a:endParaRPr>
          </a:p>
          <a:p>
            <a:pPr marL="12700" marR="0" lvl="0" algn="l" defTabSz="914400" rtl="0" eaLnBrk="1" fontAlgn="auto" latinLnBrk="0" hangingPunct="1">
              <a:lnSpc>
                <a:spcPct val="100000"/>
              </a:lnSpc>
              <a:spcBef>
                <a:spcPts val="100"/>
              </a:spcBef>
              <a:spcAft>
                <a:spcPts val="0"/>
              </a:spcAft>
              <a:buClrTx/>
              <a:buSzTx/>
              <a:tabLst/>
              <a:defRPr/>
            </a:pPr>
            <a:r>
              <a:rPr lang="en-GB" sz="3200" b="0" i="0" dirty="0">
                <a:solidFill>
                  <a:srgbClr val="171717"/>
                </a:solidFill>
                <a:effectLst/>
                <a:latin typeface="Segoe UI" panose="020B0502040204020203" pitchFamily="34" charset="0"/>
                <a:cs typeface="Ubuntu"/>
              </a:rPr>
              <a:t>Read more at: </a:t>
            </a:r>
            <a:r>
              <a:rPr lang="en-GB" sz="3200" b="0" i="0" dirty="0">
                <a:solidFill>
                  <a:srgbClr val="171717"/>
                </a:solidFill>
                <a:effectLst/>
                <a:latin typeface="Segoe UI" panose="020B0502040204020203" pitchFamily="34" charset="0"/>
                <a:cs typeface="Ubuntu"/>
                <a:hlinkClick r:id="rId3"/>
              </a:rPr>
              <a:t>DevOps</a:t>
            </a:r>
            <a:endParaRPr kumimoji="0" lang="en-GB" sz="32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11" name="Slide Number Placeholder 10">
            <a:extLst>
              <a:ext uri="{FF2B5EF4-FFF2-40B4-BE49-F238E27FC236}">
                <a16:creationId xmlns:a16="http://schemas.microsoft.com/office/drawing/2014/main" id="{9E630DC8-CBE8-42EC-9352-9DFB68EE9353}"/>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5</a:t>
            </a:fld>
            <a:endParaRPr dirty="0"/>
          </a:p>
        </p:txBody>
      </p:sp>
    </p:spTree>
    <p:extLst>
      <p:ext uri="{BB962C8B-B14F-4D97-AF65-F5344CB8AC3E}">
        <p14:creationId xmlns:p14="http://schemas.microsoft.com/office/powerpoint/2010/main" val="3912010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4981173" y="1723960"/>
            <a:ext cx="7061149" cy="443711"/>
          </a:xfrm>
          <a:prstGeom prst="rect">
            <a:avLst/>
          </a:prstGeom>
        </p:spPr>
        <p:txBody>
          <a:bodyPr vert="horz" wrap="square" lIns="0" tIns="12700" rIns="0" bIns="0" rtlCol="0">
            <a:spAutoFit/>
          </a:bodyPr>
          <a:lstStyle/>
          <a:p>
            <a:pPr marL="12700" marR="0" lvl="0" algn="ctr" defTabSz="914400" rtl="0" eaLnBrk="1" fontAlgn="auto" latinLnBrk="0" hangingPunct="1">
              <a:lnSpc>
                <a:spcPct val="100000"/>
              </a:lnSpc>
              <a:spcBef>
                <a:spcPts val="100"/>
              </a:spcBef>
              <a:spcAft>
                <a:spcPts val="0"/>
              </a:spcAft>
              <a:buClrTx/>
              <a:buSzTx/>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Classic Pipelines</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Type of pipelines?</a:t>
            </a:r>
          </a:p>
        </p:txBody>
      </p:sp>
      <p:sp>
        <p:nvSpPr>
          <p:cNvPr id="2" name="Slide Number Placeholder 1">
            <a:extLst>
              <a:ext uri="{FF2B5EF4-FFF2-40B4-BE49-F238E27FC236}">
                <a16:creationId xmlns:a16="http://schemas.microsoft.com/office/drawing/2014/main" id="{96E0599A-ACA8-4B71-89CB-DE826070EF96}"/>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50</a:t>
            </a:fld>
            <a:endParaRPr dirty="0"/>
          </a:p>
        </p:txBody>
      </p:sp>
      <p:pic>
        <p:nvPicPr>
          <p:cNvPr id="9" name="Picture 8">
            <a:extLst>
              <a:ext uri="{FF2B5EF4-FFF2-40B4-BE49-F238E27FC236}">
                <a16:creationId xmlns:a16="http://schemas.microsoft.com/office/drawing/2014/main" id="{DB74521D-1605-4722-8C89-302E8DCDDA04}"/>
              </a:ext>
            </a:extLst>
          </p:cNvPr>
          <p:cNvPicPr>
            <a:picLocks noChangeAspect="1"/>
          </p:cNvPicPr>
          <p:nvPr/>
        </p:nvPicPr>
        <p:blipFill>
          <a:blip r:embed="rId3"/>
          <a:stretch>
            <a:fillRect/>
          </a:stretch>
        </p:blipFill>
        <p:spPr>
          <a:xfrm>
            <a:off x="4981173" y="2207832"/>
            <a:ext cx="7061149" cy="4016244"/>
          </a:xfrm>
          <a:prstGeom prst="rect">
            <a:avLst/>
          </a:prstGeom>
        </p:spPr>
      </p:pic>
      <p:sp>
        <p:nvSpPr>
          <p:cNvPr id="13" name="TextBox 12">
            <a:extLst>
              <a:ext uri="{FF2B5EF4-FFF2-40B4-BE49-F238E27FC236}">
                <a16:creationId xmlns:a16="http://schemas.microsoft.com/office/drawing/2014/main" id="{BAA9880E-A3A6-4FEF-B2D4-A7D36129A209}"/>
              </a:ext>
            </a:extLst>
          </p:cNvPr>
          <p:cNvSpPr txBox="1"/>
          <p:nvPr/>
        </p:nvSpPr>
        <p:spPr>
          <a:xfrm>
            <a:off x="454477" y="1592179"/>
            <a:ext cx="3796822" cy="523220"/>
          </a:xfrm>
          <a:prstGeom prst="rect">
            <a:avLst/>
          </a:prstGeom>
          <a:noFill/>
        </p:spPr>
        <p:txBody>
          <a:bodyPr wrap="square">
            <a:spAutoFit/>
          </a:bodyPr>
          <a:lstStyle/>
          <a:p>
            <a:pPr marL="12700" algn="ctr">
              <a:spcBef>
                <a:spcPts val="100"/>
              </a:spcBef>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YAML Pipelines</a:t>
            </a:r>
          </a:p>
        </p:txBody>
      </p:sp>
      <p:pic>
        <p:nvPicPr>
          <p:cNvPr id="14" name="Picture 13">
            <a:extLst>
              <a:ext uri="{FF2B5EF4-FFF2-40B4-BE49-F238E27FC236}">
                <a16:creationId xmlns:a16="http://schemas.microsoft.com/office/drawing/2014/main" id="{5BA700A0-9821-44F8-A7D6-511077703736}"/>
              </a:ext>
            </a:extLst>
          </p:cNvPr>
          <p:cNvPicPr>
            <a:picLocks noChangeAspect="1"/>
          </p:cNvPicPr>
          <p:nvPr/>
        </p:nvPicPr>
        <p:blipFill rotWithShape="1">
          <a:blip r:embed="rId4"/>
          <a:srcRect b="20739"/>
          <a:stretch/>
        </p:blipFill>
        <p:spPr>
          <a:xfrm>
            <a:off x="454478" y="2207832"/>
            <a:ext cx="3796822" cy="4566132"/>
          </a:xfrm>
          <a:prstGeom prst="rect">
            <a:avLst/>
          </a:prstGeom>
        </p:spPr>
      </p:pic>
    </p:spTree>
    <p:extLst>
      <p:ext uri="{BB962C8B-B14F-4D97-AF65-F5344CB8AC3E}">
        <p14:creationId xmlns:p14="http://schemas.microsoft.com/office/powerpoint/2010/main" val="9350845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Multistage YAML Pipelines</a:t>
            </a:r>
          </a:p>
        </p:txBody>
      </p:sp>
      <p:sp>
        <p:nvSpPr>
          <p:cNvPr id="7" name="object 77">
            <a:extLst>
              <a:ext uri="{FF2B5EF4-FFF2-40B4-BE49-F238E27FC236}">
                <a16:creationId xmlns:a16="http://schemas.microsoft.com/office/drawing/2014/main" id="{37D9A286-DB29-4A5B-88D4-DF1E67A8A484}"/>
              </a:ext>
            </a:extLst>
          </p:cNvPr>
          <p:cNvSpPr txBox="1"/>
          <p:nvPr/>
        </p:nvSpPr>
        <p:spPr>
          <a:xfrm>
            <a:off x="848330" y="1447800"/>
            <a:ext cx="10505470" cy="4521751"/>
          </a:xfrm>
          <a:prstGeom prst="rect">
            <a:avLst/>
          </a:prstGeom>
        </p:spPr>
        <p:txBody>
          <a:bodyPr vert="horz" wrap="square" lIns="0" tIns="12700" rIns="0" bIns="0" rtlCol="0">
            <a:spAutoFit/>
          </a:bodyPr>
          <a:lstStyle/>
          <a:p>
            <a:pPr marL="469900" indent="-457200">
              <a:spcBef>
                <a:spcPts val="100"/>
              </a:spcBef>
              <a:buFont typeface="Arial" panose="020B0604020202020204" pitchFamily="34" charset="0"/>
              <a:buChar char="•"/>
              <a:defRPr/>
            </a:pPr>
            <a:r>
              <a:rPr lang="en-GB" sz="3200">
                <a:solidFill>
                  <a:prstClr val="black"/>
                </a:solidFill>
                <a:latin typeface="Ubuntu"/>
                <a:cs typeface="Ubuntu"/>
              </a:rPr>
              <a:t>Build stored together with Release</a:t>
            </a:r>
            <a:endParaRPr kumimoji="0" lang="en-GB" sz="3200" b="0" i="0" u="none" strike="noStrike" kern="1200" cap="none" spc="0" normalizeH="0" baseline="0" noProof="0">
              <a:ln>
                <a:noFill/>
              </a:ln>
              <a:solidFill>
                <a:prstClr val="black"/>
              </a:solidFill>
              <a:effectLst/>
              <a:uLnTx/>
              <a:uFillTx/>
              <a:latin typeface="Ubuntu"/>
              <a:ea typeface="+mn-ea"/>
              <a:cs typeface="Ubuntu"/>
            </a:endParaRP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a:solidFill>
                  <a:prstClr val="black"/>
                </a:solidFill>
                <a:latin typeface="Ubuntu"/>
                <a:cs typeface="Ubuntu"/>
              </a:rPr>
              <a:t>Less</a:t>
            </a:r>
            <a:r>
              <a:rPr kumimoji="0" lang="en-GB" sz="3200" b="0" i="0" u="none" strike="noStrike" kern="1200" cap="none" spc="0" normalizeH="0" baseline="0" noProof="0">
                <a:ln>
                  <a:noFill/>
                </a:ln>
                <a:solidFill>
                  <a:prstClr val="black"/>
                </a:solidFill>
                <a:effectLst/>
                <a:uLnTx/>
                <a:uFillTx/>
                <a:latin typeface="Ubuntu"/>
                <a:ea typeface="+mn-ea"/>
                <a:cs typeface="Ubuntu"/>
              </a:rPr>
              <a:t> mature (some features still under development)</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a:solidFill>
                  <a:prstClr val="black"/>
                </a:solidFill>
                <a:latin typeface="Ubuntu"/>
                <a:cs typeface="Ubuntu"/>
              </a:rPr>
              <a:t>Created via YAML stored with YAML on the repository with the rest of the code</a:t>
            </a:r>
            <a:endParaRPr kumimoji="0" lang="en-GB" sz="3200" b="0" i="0" u="none" strike="noStrike" kern="1200" cap="none" spc="0" normalizeH="0" baseline="0" noProof="0">
              <a:ln>
                <a:noFill/>
              </a:ln>
              <a:solidFill>
                <a:prstClr val="black"/>
              </a:solidFill>
              <a:effectLst/>
              <a:uLnTx/>
              <a:uFillTx/>
              <a:latin typeface="Ubuntu"/>
              <a:ea typeface="+mn-ea"/>
              <a:cs typeface="Ubuntu"/>
            </a:endParaRP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Can be easy exported/Imported</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a:solidFill>
                  <a:prstClr val="black"/>
                </a:solidFill>
                <a:latin typeface="Ubuntu"/>
                <a:cs typeface="Ubuntu"/>
              </a:rPr>
              <a:t>Can be parameterized (different ways of parameterization)</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a:solidFill>
                  <a:prstClr val="black"/>
                </a:solidFill>
                <a:latin typeface="Ubuntu"/>
                <a:cs typeface="Ubuntu"/>
              </a:rPr>
              <a:t>Easier templating for reuse</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a:solidFill>
                  <a:prstClr val="black"/>
                </a:solidFill>
                <a:latin typeface="Ubuntu"/>
                <a:cs typeface="Ubuntu"/>
              </a:rPr>
              <a:t>Less functionality and configuration – e.g. manual stage not available</a:t>
            </a:r>
          </a:p>
        </p:txBody>
      </p:sp>
      <p:sp>
        <p:nvSpPr>
          <p:cNvPr id="2" name="Slide Number Placeholder 1">
            <a:extLst>
              <a:ext uri="{FF2B5EF4-FFF2-40B4-BE49-F238E27FC236}">
                <a16:creationId xmlns:a16="http://schemas.microsoft.com/office/drawing/2014/main" id="{52CD5550-97C3-4FE9-AC55-01B9699534E3}"/>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51</a:t>
            </a:fld>
            <a:endParaRPr dirty="0"/>
          </a:p>
        </p:txBody>
      </p:sp>
    </p:spTree>
    <p:extLst>
      <p:ext uri="{BB962C8B-B14F-4D97-AF65-F5344CB8AC3E}">
        <p14:creationId xmlns:p14="http://schemas.microsoft.com/office/powerpoint/2010/main" val="2947749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Classic Pipelines</a:t>
            </a:r>
          </a:p>
        </p:txBody>
      </p:sp>
      <p:sp>
        <p:nvSpPr>
          <p:cNvPr id="8" name="object 77">
            <a:extLst>
              <a:ext uri="{FF2B5EF4-FFF2-40B4-BE49-F238E27FC236}">
                <a16:creationId xmlns:a16="http://schemas.microsoft.com/office/drawing/2014/main" id="{7FCDA5D7-3DB9-44D0-B8E1-529899CC8D34}"/>
              </a:ext>
            </a:extLst>
          </p:cNvPr>
          <p:cNvSpPr txBox="1"/>
          <p:nvPr/>
        </p:nvSpPr>
        <p:spPr>
          <a:xfrm>
            <a:off x="848330" y="1447800"/>
            <a:ext cx="10505470" cy="3524042"/>
          </a:xfrm>
          <a:prstGeom prst="rect">
            <a:avLst/>
          </a:prstGeom>
        </p:spPr>
        <p:txBody>
          <a:bodyPr vert="horz" wrap="square" lIns="0" tIns="12700" rIns="0" bIns="0" rtlCol="0">
            <a:spAutoFit/>
          </a:bodyPr>
          <a:lstStyle/>
          <a:p>
            <a:pPr marL="469900" indent="-457200">
              <a:spcBef>
                <a:spcPts val="100"/>
              </a:spcBef>
              <a:buFont typeface="Arial" panose="020B0604020202020204" pitchFamily="34" charset="0"/>
              <a:buChar char="•"/>
              <a:defRPr/>
            </a:pPr>
            <a:r>
              <a:rPr lang="en-GB" sz="3200" dirty="0">
                <a:solidFill>
                  <a:prstClr val="black"/>
                </a:solidFill>
                <a:latin typeface="Ubuntu"/>
                <a:cs typeface="Ubuntu"/>
              </a:rPr>
              <a:t>Build defined separately from Release</a:t>
            </a: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More mature but will be deprecated at some point</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dirty="0">
                <a:solidFill>
                  <a:prstClr val="black"/>
                </a:solidFill>
                <a:latin typeface="Ubuntu"/>
                <a:cs typeface="Ubuntu"/>
              </a:rPr>
              <a:t>Created via UI</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Stored as JSON on the backend</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black"/>
                </a:solidFill>
                <a:effectLst/>
                <a:uLnTx/>
                <a:uFillTx/>
                <a:latin typeface="Ubuntu"/>
                <a:ea typeface="+mn-ea"/>
                <a:cs typeface="Ubuntu"/>
              </a:rPr>
              <a:t>Can be exported/Imported but require changes after import to work correctly</a:t>
            </a:r>
          </a:p>
          <a:p>
            <a:pPr marL="469900" marR="0" lvl="0" indent="-4572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dirty="0">
                <a:solidFill>
                  <a:prstClr val="black"/>
                </a:solidFill>
                <a:latin typeface="Ubuntu"/>
                <a:cs typeface="Ubuntu"/>
              </a:rPr>
              <a:t>Can be parameterized</a:t>
            </a:r>
          </a:p>
        </p:txBody>
      </p:sp>
      <p:sp>
        <p:nvSpPr>
          <p:cNvPr id="2" name="Slide Number Placeholder 1">
            <a:extLst>
              <a:ext uri="{FF2B5EF4-FFF2-40B4-BE49-F238E27FC236}">
                <a16:creationId xmlns:a16="http://schemas.microsoft.com/office/drawing/2014/main" id="{DE053B1E-A39B-4389-8F45-3F61DA978DC2}"/>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52</a:t>
            </a:fld>
            <a:endParaRPr dirty="0"/>
          </a:p>
        </p:txBody>
      </p:sp>
    </p:spTree>
    <p:extLst>
      <p:ext uri="{BB962C8B-B14F-4D97-AF65-F5344CB8AC3E}">
        <p14:creationId xmlns:p14="http://schemas.microsoft.com/office/powerpoint/2010/main" val="594078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Azure Pipelines - Pipelines</a:t>
            </a:r>
          </a:p>
        </p:txBody>
      </p:sp>
      <p:sp>
        <p:nvSpPr>
          <p:cNvPr id="2" name="Slide Number Placeholder 1">
            <a:extLst>
              <a:ext uri="{FF2B5EF4-FFF2-40B4-BE49-F238E27FC236}">
                <a16:creationId xmlns:a16="http://schemas.microsoft.com/office/drawing/2014/main" id="{C29DA04F-3F04-49B2-9C78-ECC2B0EE9C88}"/>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53</a:t>
            </a:fld>
            <a:endParaRPr dirty="0"/>
          </a:p>
        </p:txBody>
      </p:sp>
      <p:sp>
        <p:nvSpPr>
          <p:cNvPr id="18" name="object 77">
            <a:extLst>
              <a:ext uri="{FF2B5EF4-FFF2-40B4-BE49-F238E27FC236}">
                <a16:creationId xmlns:a16="http://schemas.microsoft.com/office/drawing/2014/main" id="{DCDA94BE-625D-4104-ADC0-3E9378DE72E0}"/>
              </a:ext>
            </a:extLst>
          </p:cNvPr>
          <p:cNvSpPr txBox="1"/>
          <p:nvPr/>
        </p:nvSpPr>
        <p:spPr>
          <a:xfrm>
            <a:off x="695931" y="1876867"/>
            <a:ext cx="10505470" cy="1010533"/>
          </a:xfrm>
          <a:prstGeom prst="rect">
            <a:avLst/>
          </a:prstGeom>
        </p:spPr>
        <p:txBody>
          <a:bodyPr vert="horz" wrap="square" lIns="0" tIns="12700" rIns="0" bIns="0" rtlCol="0">
            <a:spAutoFit/>
          </a:bodyPr>
          <a:lstStyle/>
          <a:p>
            <a:pPr marL="12700" algn="ctr">
              <a:spcBef>
                <a:spcPts val="100"/>
              </a:spcBef>
              <a:defRPr/>
            </a:pPr>
            <a:r>
              <a:rPr lang="en-GB" sz="3200" dirty="0">
                <a:solidFill>
                  <a:prstClr val="black"/>
                </a:solidFill>
                <a:latin typeface="Ubuntu"/>
                <a:cs typeface="Ubuntu"/>
              </a:rPr>
              <a:t>Demo</a:t>
            </a:r>
          </a:p>
          <a:p>
            <a:pPr marL="12700" algn="ctr">
              <a:spcBef>
                <a:spcPts val="100"/>
              </a:spcBef>
              <a:defRPr/>
            </a:pPr>
            <a:r>
              <a:rPr lang="en-GB" sz="3200" dirty="0">
                <a:solidFill>
                  <a:prstClr val="black"/>
                </a:solidFill>
                <a:latin typeface="Ubuntu"/>
                <a:cs typeface="Ubuntu"/>
              </a:rPr>
              <a:t>-create the pipeline YAML</a:t>
            </a:r>
          </a:p>
        </p:txBody>
      </p:sp>
    </p:spTree>
    <p:extLst>
      <p:ext uri="{BB962C8B-B14F-4D97-AF65-F5344CB8AC3E}">
        <p14:creationId xmlns:p14="http://schemas.microsoft.com/office/powerpoint/2010/main" val="3120423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Azure Pipelines - Pipelines</a:t>
            </a:r>
          </a:p>
        </p:txBody>
      </p:sp>
      <p:pic>
        <p:nvPicPr>
          <p:cNvPr id="4" name="Picture 3">
            <a:extLst>
              <a:ext uri="{FF2B5EF4-FFF2-40B4-BE49-F238E27FC236}">
                <a16:creationId xmlns:a16="http://schemas.microsoft.com/office/drawing/2014/main" id="{D4A775D9-8FE6-4303-981B-23BB46F02C6A}"/>
              </a:ext>
            </a:extLst>
          </p:cNvPr>
          <p:cNvPicPr>
            <a:picLocks noChangeAspect="1"/>
          </p:cNvPicPr>
          <p:nvPr/>
        </p:nvPicPr>
        <p:blipFill>
          <a:blip r:embed="rId3"/>
          <a:stretch>
            <a:fillRect/>
          </a:stretch>
        </p:blipFill>
        <p:spPr>
          <a:xfrm>
            <a:off x="639376" y="1637573"/>
            <a:ext cx="10913246" cy="4029780"/>
          </a:xfrm>
          <a:prstGeom prst="rect">
            <a:avLst/>
          </a:prstGeom>
        </p:spPr>
      </p:pic>
      <p:sp>
        <p:nvSpPr>
          <p:cNvPr id="9" name="Rectangle 8">
            <a:extLst>
              <a:ext uri="{FF2B5EF4-FFF2-40B4-BE49-F238E27FC236}">
                <a16:creationId xmlns:a16="http://schemas.microsoft.com/office/drawing/2014/main" id="{A3EB8CE4-F468-4D3F-8428-F36180356885}"/>
              </a:ext>
            </a:extLst>
          </p:cNvPr>
          <p:cNvSpPr/>
          <p:nvPr/>
        </p:nvSpPr>
        <p:spPr>
          <a:xfrm>
            <a:off x="639376" y="3652645"/>
            <a:ext cx="214425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bject 77">
            <a:extLst>
              <a:ext uri="{FF2B5EF4-FFF2-40B4-BE49-F238E27FC236}">
                <a16:creationId xmlns:a16="http://schemas.microsoft.com/office/drawing/2014/main" id="{ED02DC3F-98CA-4D67-AC44-0D89EBB13326}"/>
              </a:ext>
            </a:extLst>
          </p:cNvPr>
          <p:cNvSpPr txBox="1"/>
          <p:nvPr/>
        </p:nvSpPr>
        <p:spPr>
          <a:xfrm>
            <a:off x="479376" y="3672364"/>
            <a:ext cx="248564"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12" name="Rectangle 11">
            <a:extLst>
              <a:ext uri="{FF2B5EF4-FFF2-40B4-BE49-F238E27FC236}">
                <a16:creationId xmlns:a16="http://schemas.microsoft.com/office/drawing/2014/main" id="{A4AE84AD-B251-4625-8D68-47E42C951826}"/>
              </a:ext>
            </a:extLst>
          </p:cNvPr>
          <p:cNvSpPr/>
          <p:nvPr/>
        </p:nvSpPr>
        <p:spPr>
          <a:xfrm>
            <a:off x="2999656" y="2612781"/>
            <a:ext cx="8486282" cy="3054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bject 77">
            <a:extLst>
              <a:ext uri="{FF2B5EF4-FFF2-40B4-BE49-F238E27FC236}">
                <a16:creationId xmlns:a16="http://schemas.microsoft.com/office/drawing/2014/main" id="{3D232979-AE5D-454C-B5EF-1F735B7AFFE5}"/>
              </a:ext>
            </a:extLst>
          </p:cNvPr>
          <p:cNvSpPr txBox="1"/>
          <p:nvPr/>
        </p:nvSpPr>
        <p:spPr>
          <a:xfrm>
            <a:off x="2839655" y="2632500"/>
            <a:ext cx="983737"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2</a:t>
            </a:r>
          </a:p>
        </p:txBody>
      </p:sp>
      <p:sp>
        <p:nvSpPr>
          <p:cNvPr id="14" name="Rectangle 13">
            <a:extLst>
              <a:ext uri="{FF2B5EF4-FFF2-40B4-BE49-F238E27FC236}">
                <a16:creationId xmlns:a16="http://schemas.microsoft.com/office/drawing/2014/main" id="{1E942060-E4A6-4309-B858-55AA701CC0A8}"/>
              </a:ext>
            </a:extLst>
          </p:cNvPr>
          <p:cNvSpPr/>
          <p:nvPr/>
        </p:nvSpPr>
        <p:spPr>
          <a:xfrm>
            <a:off x="10154736" y="1817813"/>
            <a:ext cx="936104" cy="317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bject 77">
            <a:extLst>
              <a:ext uri="{FF2B5EF4-FFF2-40B4-BE49-F238E27FC236}">
                <a16:creationId xmlns:a16="http://schemas.microsoft.com/office/drawing/2014/main" id="{EAFD0539-0989-4FC0-B01B-D9B223EE581B}"/>
              </a:ext>
            </a:extLst>
          </p:cNvPr>
          <p:cNvSpPr txBox="1"/>
          <p:nvPr/>
        </p:nvSpPr>
        <p:spPr>
          <a:xfrm>
            <a:off x="9969177" y="1802519"/>
            <a:ext cx="108514"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3</a:t>
            </a:r>
          </a:p>
        </p:txBody>
      </p:sp>
      <p:sp>
        <p:nvSpPr>
          <p:cNvPr id="16" name="Rectangle 15">
            <a:extLst>
              <a:ext uri="{FF2B5EF4-FFF2-40B4-BE49-F238E27FC236}">
                <a16:creationId xmlns:a16="http://schemas.microsoft.com/office/drawing/2014/main" id="{E963A079-F447-49A6-BA94-7FBABDE21259}"/>
              </a:ext>
            </a:extLst>
          </p:cNvPr>
          <p:cNvSpPr/>
          <p:nvPr/>
        </p:nvSpPr>
        <p:spPr>
          <a:xfrm>
            <a:off x="11122656" y="1817813"/>
            <a:ext cx="319407" cy="317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bject 77">
            <a:extLst>
              <a:ext uri="{FF2B5EF4-FFF2-40B4-BE49-F238E27FC236}">
                <a16:creationId xmlns:a16="http://schemas.microsoft.com/office/drawing/2014/main" id="{71B7D38F-2F71-468B-B55C-DED014D2E5F7}"/>
              </a:ext>
            </a:extLst>
          </p:cNvPr>
          <p:cNvSpPr txBox="1"/>
          <p:nvPr/>
        </p:nvSpPr>
        <p:spPr>
          <a:xfrm>
            <a:off x="11214240" y="1529059"/>
            <a:ext cx="108514"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4</a:t>
            </a:r>
          </a:p>
        </p:txBody>
      </p:sp>
      <p:sp>
        <p:nvSpPr>
          <p:cNvPr id="2" name="Slide Number Placeholder 1">
            <a:extLst>
              <a:ext uri="{FF2B5EF4-FFF2-40B4-BE49-F238E27FC236}">
                <a16:creationId xmlns:a16="http://schemas.microsoft.com/office/drawing/2014/main" id="{C29DA04F-3F04-49B2-9C78-ECC2B0EE9C88}"/>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54</a:t>
            </a:fld>
            <a:endParaRPr dirty="0"/>
          </a:p>
        </p:txBody>
      </p:sp>
    </p:spTree>
    <p:extLst>
      <p:ext uri="{BB962C8B-B14F-4D97-AF65-F5344CB8AC3E}">
        <p14:creationId xmlns:p14="http://schemas.microsoft.com/office/powerpoint/2010/main" val="3829034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Pipelines – Create pipeline (Page 1)</a:t>
            </a:r>
          </a:p>
        </p:txBody>
      </p:sp>
      <p:pic>
        <p:nvPicPr>
          <p:cNvPr id="3" name="Picture 2">
            <a:extLst>
              <a:ext uri="{FF2B5EF4-FFF2-40B4-BE49-F238E27FC236}">
                <a16:creationId xmlns:a16="http://schemas.microsoft.com/office/drawing/2014/main" id="{F2441781-6BB2-4270-B6BA-54A20E3C6972}"/>
              </a:ext>
            </a:extLst>
          </p:cNvPr>
          <p:cNvPicPr>
            <a:picLocks noChangeAspect="1"/>
          </p:cNvPicPr>
          <p:nvPr/>
        </p:nvPicPr>
        <p:blipFill>
          <a:blip r:embed="rId3"/>
          <a:stretch>
            <a:fillRect/>
          </a:stretch>
        </p:blipFill>
        <p:spPr>
          <a:xfrm>
            <a:off x="2074778" y="1665448"/>
            <a:ext cx="9411160" cy="4320797"/>
          </a:xfrm>
          <a:prstGeom prst="rect">
            <a:avLst/>
          </a:prstGeom>
        </p:spPr>
      </p:pic>
      <p:sp>
        <p:nvSpPr>
          <p:cNvPr id="25" name="Rectangle 24">
            <a:extLst>
              <a:ext uri="{FF2B5EF4-FFF2-40B4-BE49-F238E27FC236}">
                <a16:creationId xmlns:a16="http://schemas.microsoft.com/office/drawing/2014/main" id="{4D69CD55-39F4-4F84-BCFD-556F99D42BC1}"/>
              </a:ext>
            </a:extLst>
          </p:cNvPr>
          <p:cNvSpPr/>
          <p:nvPr/>
        </p:nvSpPr>
        <p:spPr>
          <a:xfrm>
            <a:off x="4295800" y="2812945"/>
            <a:ext cx="4896544" cy="3543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bject 77">
            <a:extLst>
              <a:ext uri="{FF2B5EF4-FFF2-40B4-BE49-F238E27FC236}">
                <a16:creationId xmlns:a16="http://schemas.microsoft.com/office/drawing/2014/main" id="{763FF936-5B12-43B2-811C-37C9C8E1902B}"/>
              </a:ext>
            </a:extLst>
          </p:cNvPr>
          <p:cNvSpPr txBox="1"/>
          <p:nvPr/>
        </p:nvSpPr>
        <p:spPr>
          <a:xfrm>
            <a:off x="4117861" y="2826934"/>
            <a:ext cx="465492"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2" name="Slide Number Placeholder 1">
            <a:extLst>
              <a:ext uri="{FF2B5EF4-FFF2-40B4-BE49-F238E27FC236}">
                <a16:creationId xmlns:a16="http://schemas.microsoft.com/office/drawing/2014/main" id="{DD3A5E2D-360B-4C01-8C32-35687D00FF97}"/>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55</a:t>
            </a:fld>
            <a:endParaRPr dirty="0"/>
          </a:p>
        </p:txBody>
      </p:sp>
    </p:spTree>
    <p:extLst>
      <p:ext uri="{BB962C8B-B14F-4D97-AF65-F5344CB8AC3E}">
        <p14:creationId xmlns:p14="http://schemas.microsoft.com/office/powerpoint/2010/main" val="776604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6D6D6F-992B-4744-AFCA-8423CE1624C7}"/>
              </a:ext>
            </a:extLst>
          </p:cNvPr>
          <p:cNvPicPr>
            <a:picLocks noChangeAspect="1"/>
          </p:cNvPicPr>
          <p:nvPr/>
        </p:nvPicPr>
        <p:blipFill>
          <a:blip r:embed="rId3"/>
          <a:stretch>
            <a:fillRect/>
          </a:stretch>
        </p:blipFill>
        <p:spPr>
          <a:xfrm>
            <a:off x="2074778" y="1666735"/>
            <a:ext cx="8922279" cy="4480770"/>
          </a:xfrm>
          <a:prstGeom prst="rect">
            <a:avLst/>
          </a:prstGeom>
        </p:spPr>
      </p:pic>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Azure 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487680" y="931083"/>
            <a:ext cx="1136896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Pipelines – Create pipeline –Select Repo (Page 2)</a:t>
            </a:r>
          </a:p>
        </p:txBody>
      </p:sp>
      <p:sp>
        <p:nvSpPr>
          <p:cNvPr id="25" name="Rectangle 24">
            <a:extLst>
              <a:ext uri="{FF2B5EF4-FFF2-40B4-BE49-F238E27FC236}">
                <a16:creationId xmlns:a16="http://schemas.microsoft.com/office/drawing/2014/main" id="{4D69CD55-39F4-4F84-BCFD-556F99D42BC1}"/>
              </a:ext>
            </a:extLst>
          </p:cNvPr>
          <p:cNvSpPr/>
          <p:nvPr/>
        </p:nvSpPr>
        <p:spPr>
          <a:xfrm>
            <a:off x="4765948" y="3666331"/>
            <a:ext cx="6082580" cy="405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bject 77">
            <a:extLst>
              <a:ext uri="{FF2B5EF4-FFF2-40B4-BE49-F238E27FC236}">
                <a16:creationId xmlns:a16="http://schemas.microsoft.com/office/drawing/2014/main" id="{763FF936-5B12-43B2-811C-37C9C8E1902B}"/>
              </a:ext>
            </a:extLst>
          </p:cNvPr>
          <p:cNvSpPr txBox="1"/>
          <p:nvPr/>
        </p:nvSpPr>
        <p:spPr>
          <a:xfrm>
            <a:off x="4588009" y="3680320"/>
            <a:ext cx="465492"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2" name="Slide Number Placeholder 1">
            <a:extLst>
              <a:ext uri="{FF2B5EF4-FFF2-40B4-BE49-F238E27FC236}">
                <a16:creationId xmlns:a16="http://schemas.microsoft.com/office/drawing/2014/main" id="{7EBD1FDE-175C-4AB4-974B-2FA311CD415B}"/>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56</a:t>
            </a:fld>
            <a:endParaRPr dirty="0"/>
          </a:p>
        </p:txBody>
      </p:sp>
    </p:spTree>
    <p:extLst>
      <p:ext uri="{BB962C8B-B14F-4D97-AF65-F5344CB8AC3E}">
        <p14:creationId xmlns:p14="http://schemas.microsoft.com/office/powerpoint/2010/main" val="1432917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F8B17FE-8916-47AF-8FA6-8630F7CE5462}"/>
              </a:ext>
            </a:extLst>
          </p:cNvPr>
          <p:cNvSpPr/>
          <p:nvPr/>
        </p:nvSpPr>
        <p:spPr>
          <a:xfrm>
            <a:off x="7464152" y="4563005"/>
            <a:ext cx="4729396" cy="23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21A7598B-4FCD-4A85-8EBD-399C9BDC9C70}"/>
              </a:ext>
            </a:extLst>
          </p:cNvPr>
          <p:cNvPicPr>
            <a:picLocks noChangeAspect="1"/>
          </p:cNvPicPr>
          <p:nvPr/>
        </p:nvPicPr>
        <p:blipFill>
          <a:blip r:embed="rId3"/>
          <a:stretch>
            <a:fillRect/>
          </a:stretch>
        </p:blipFill>
        <p:spPr>
          <a:xfrm>
            <a:off x="2080167" y="1650913"/>
            <a:ext cx="8048282" cy="4342151"/>
          </a:xfrm>
          <a:prstGeom prst="rect">
            <a:avLst/>
          </a:prstGeom>
        </p:spPr>
      </p:pic>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Azure 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00831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Pipelines – Create pipeline –Configure (Page 3)</a:t>
            </a:r>
          </a:p>
        </p:txBody>
      </p:sp>
      <p:sp>
        <p:nvSpPr>
          <p:cNvPr id="25" name="Rectangle 24">
            <a:extLst>
              <a:ext uri="{FF2B5EF4-FFF2-40B4-BE49-F238E27FC236}">
                <a16:creationId xmlns:a16="http://schemas.microsoft.com/office/drawing/2014/main" id="{4D69CD55-39F4-4F84-BCFD-556F99D42BC1}"/>
              </a:ext>
            </a:extLst>
          </p:cNvPr>
          <p:cNvSpPr/>
          <p:nvPr/>
        </p:nvSpPr>
        <p:spPr>
          <a:xfrm>
            <a:off x="4765948" y="3612626"/>
            <a:ext cx="4566807" cy="405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bject 77">
            <a:extLst>
              <a:ext uri="{FF2B5EF4-FFF2-40B4-BE49-F238E27FC236}">
                <a16:creationId xmlns:a16="http://schemas.microsoft.com/office/drawing/2014/main" id="{763FF936-5B12-43B2-811C-37C9C8E1902B}"/>
              </a:ext>
            </a:extLst>
          </p:cNvPr>
          <p:cNvSpPr txBox="1"/>
          <p:nvPr/>
        </p:nvSpPr>
        <p:spPr>
          <a:xfrm>
            <a:off x="4588009" y="3626615"/>
            <a:ext cx="465492"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2</a:t>
            </a:r>
          </a:p>
        </p:txBody>
      </p:sp>
      <p:sp>
        <p:nvSpPr>
          <p:cNvPr id="17" name="Rectangle 16">
            <a:extLst>
              <a:ext uri="{FF2B5EF4-FFF2-40B4-BE49-F238E27FC236}">
                <a16:creationId xmlns:a16="http://schemas.microsoft.com/office/drawing/2014/main" id="{9949328F-8991-4968-8F09-A6AA1C6CBDD6}"/>
              </a:ext>
            </a:extLst>
          </p:cNvPr>
          <p:cNvSpPr/>
          <p:nvPr/>
        </p:nvSpPr>
        <p:spPr>
          <a:xfrm>
            <a:off x="4765949" y="3065260"/>
            <a:ext cx="4570412" cy="405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bject 77">
            <a:extLst>
              <a:ext uri="{FF2B5EF4-FFF2-40B4-BE49-F238E27FC236}">
                <a16:creationId xmlns:a16="http://schemas.microsoft.com/office/drawing/2014/main" id="{6AED1BBA-5CD9-49C9-AD5E-02DC8C56F332}"/>
              </a:ext>
            </a:extLst>
          </p:cNvPr>
          <p:cNvSpPr txBox="1"/>
          <p:nvPr/>
        </p:nvSpPr>
        <p:spPr>
          <a:xfrm>
            <a:off x="4588009" y="3079249"/>
            <a:ext cx="465492"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pic>
        <p:nvPicPr>
          <p:cNvPr id="20" name="Picture 19">
            <a:extLst>
              <a:ext uri="{FF2B5EF4-FFF2-40B4-BE49-F238E27FC236}">
                <a16:creationId xmlns:a16="http://schemas.microsoft.com/office/drawing/2014/main" id="{DA0B5052-BA50-4060-965E-5AE713CE0FCE}"/>
              </a:ext>
            </a:extLst>
          </p:cNvPr>
          <p:cNvPicPr>
            <a:picLocks noChangeAspect="1"/>
          </p:cNvPicPr>
          <p:nvPr/>
        </p:nvPicPr>
        <p:blipFill>
          <a:blip r:embed="rId4"/>
          <a:stretch>
            <a:fillRect/>
          </a:stretch>
        </p:blipFill>
        <p:spPr>
          <a:xfrm>
            <a:off x="7358144" y="4258526"/>
            <a:ext cx="4566806" cy="2394817"/>
          </a:xfrm>
          <a:prstGeom prst="rect">
            <a:avLst/>
          </a:prstGeom>
          <a:ln>
            <a:solidFill>
              <a:schemeClr val="tx1"/>
            </a:solidFill>
          </a:ln>
        </p:spPr>
      </p:pic>
      <p:cxnSp>
        <p:nvCxnSpPr>
          <p:cNvPr id="28" name="Connector: Elbow 27">
            <a:extLst>
              <a:ext uri="{FF2B5EF4-FFF2-40B4-BE49-F238E27FC236}">
                <a16:creationId xmlns:a16="http://schemas.microsoft.com/office/drawing/2014/main" id="{A52A1D8E-26EF-41B0-9696-EBDFB6C0306E}"/>
              </a:ext>
            </a:extLst>
          </p:cNvPr>
          <p:cNvCxnSpPr>
            <a:cxnSpLocks/>
            <a:stCxn id="17" idx="3"/>
            <a:endCxn id="20" idx="0"/>
          </p:cNvCxnSpPr>
          <p:nvPr/>
        </p:nvCxnSpPr>
        <p:spPr>
          <a:xfrm>
            <a:off x="9336361" y="3267949"/>
            <a:ext cx="305186" cy="99057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E33167A-8244-4399-8FCF-8E16CAD40960}"/>
              </a:ext>
            </a:extLst>
          </p:cNvPr>
          <p:cNvSpPr/>
          <p:nvPr/>
        </p:nvSpPr>
        <p:spPr>
          <a:xfrm>
            <a:off x="361130" y="4509120"/>
            <a:ext cx="4150694" cy="23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3EFE205D-5DC7-4DB6-815B-B6B132B72409}"/>
              </a:ext>
            </a:extLst>
          </p:cNvPr>
          <p:cNvPicPr>
            <a:picLocks noChangeAspect="1"/>
          </p:cNvPicPr>
          <p:nvPr/>
        </p:nvPicPr>
        <p:blipFill>
          <a:blip r:embed="rId5"/>
          <a:stretch>
            <a:fillRect/>
          </a:stretch>
        </p:blipFill>
        <p:spPr>
          <a:xfrm>
            <a:off x="848330" y="4697434"/>
            <a:ext cx="3293037" cy="1916502"/>
          </a:xfrm>
          <a:prstGeom prst="rect">
            <a:avLst/>
          </a:prstGeom>
          <a:ln>
            <a:solidFill>
              <a:schemeClr val="tx1"/>
            </a:solidFill>
          </a:ln>
        </p:spPr>
      </p:pic>
      <p:cxnSp>
        <p:nvCxnSpPr>
          <p:cNvPr id="22" name="Connector: Elbow 21">
            <a:extLst>
              <a:ext uri="{FF2B5EF4-FFF2-40B4-BE49-F238E27FC236}">
                <a16:creationId xmlns:a16="http://schemas.microsoft.com/office/drawing/2014/main" id="{FF1FFE86-7F38-4A53-A93E-3D70678C3411}"/>
              </a:ext>
            </a:extLst>
          </p:cNvPr>
          <p:cNvCxnSpPr>
            <a:cxnSpLocks/>
            <a:stCxn id="25" idx="2"/>
            <a:endCxn id="12" idx="3"/>
          </p:cNvCxnSpPr>
          <p:nvPr/>
        </p:nvCxnSpPr>
        <p:spPr>
          <a:xfrm rot="5400000">
            <a:off x="4776519" y="3382852"/>
            <a:ext cx="1637682" cy="290798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863EFA7-5E1C-4B99-8F45-3953224CEA95}"/>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57</a:t>
            </a:fld>
            <a:endParaRPr dirty="0"/>
          </a:p>
        </p:txBody>
      </p:sp>
    </p:spTree>
    <p:extLst>
      <p:ext uri="{BB962C8B-B14F-4D97-AF65-F5344CB8AC3E}">
        <p14:creationId xmlns:p14="http://schemas.microsoft.com/office/powerpoint/2010/main" val="851160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Azure 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00831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Pipelines – Create pipeline –Review (Page 4)</a:t>
            </a:r>
          </a:p>
        </p:txBody>
      </p:sp>
      <p:pic>
        <p:nvPicPr>
          <p:cNvPr id="20" name="Picture 19">
            <a:extLst>
              <a:ext uri="{FF2B5EF4-FFF2-40B4-BE49-F238E27FC236}">
                <a16:creationId xmlns:a16="http://schemas.microsoft.com/office/drawing/2014/main" id="{DA0B5052-BA50-4060-965E-5AE713CE0FCE}"/>
              </a:ext>
            </a:extLst>
          </p:cNvPr>
          <p:cNvPicPr>
            <a:picLocks noChangeAspect="1"/>
          </p:cNvPicPr>
          <p:nvPr/>
        </p:nvPicPr>
        <p:blipFill>
          <a:blip r:embed="rId3"/>
          <a:stretch>
            <a:fillRect/>
          </a:stretch>
        </p:blipFill>
        <p:spPr>
          <a:xfrm>
            <a:off x="2101605" y="1663102"/>
            <a:ext cx="8314875" cy="4360291"/>
          </a:xfrm>
          <a:prstGeom prst="rect">
            <a:avLst/>
          </a:prstGeom>
          <a:ln>
            <a:solidFill>
              <a:schemeClr val="tx1"/>
            </a:solidFill>
          </a:ln>
        </p:spPr>
      </p:pic>
      <p:sp>
        <p:nvSpPr>
          <p:cNvPr id="29" name="Rectangle 28">
            <a:extLst>
              <a:ext uri="{FF2B5EF4-FFF2-40B4-BE49-F238E27FC236}">
                <a16:creationId xmlns:a16="http://schemas.microsoft.com/office/drawing/2014/main" id="{FDF74BC9-E8D4-4594-8ABA-AC085EC53CA5}"/>
              </a:ext>
            </a:extLst>
          </p:cNvPr>
          <p:cNvSpPr/>
          <p:nvPr/>
        </p:nvSpPr>
        <p:spPr>
          <a:xfrm>
            <a:off x="8343488" y="1980509"/>
            <a:ext cx="719291" cy="405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bject 77">
            <a:extLst>
              <a:ext uri="{FF2B5EF4-FFF2-40B4-BE49-F238E27FC236}">
                <a16:creationId xmlns:a16="http://schemas.microsoft.com/office/drawing/2014/main" id="{C74B4E9C-42D4-4FC5-B376-C8A458818A0F}"/>
              </a:ext>
            </a:extLst>
          </p:cNvPr>
          <p:cNvSpPr txBox="1"/>
          <p:nvPr/>
        </p:nvSpPr>
        <p:spPr>
          <a:xfrm>
            <a:off x="8586312" y="1692892"/>
            <a:ext cx="177939"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2</a:t>
            </a:r>
          </a:p>
        </p:txBody>
      </p:sp>
      <p:sp>
        <p:nvSpPr>
          <p:cNvPr id="31" name="Rectangle 30">
            <a:extLst>
              <a:ext uri="{FF2B5EF4-FFF2-40B4-BE49-F238E27FC236}">
                <a16:creationId xmlns:a16="http://schemas.microsoft.com/office/drawing/2014/main" id="{11266FB6-E275-46EC-B3BA-1BA54BC3860D}"/>
              </a:ext>
            </a:extLst>
          </p:cNvPr>
          <p:cNvSpPr/>
          <p:nvPr/>
        </p:nvSpPr>
        <p:spPr>
          <a:xfrm>
            <a:off x="9104473" y="1980509"/>
            <a:ext cx="1224759" cy="405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bject 77">
            <a:extLst>
              <a:ext uri="{FF2B5EF4-FFF2-40B4-BE49-F238E27FC236}">
                <a16:creationId xmlns:a16="http://schemas.microsoft.com/office/drawing/2014/main" id="{75C638CF-5886-415F-BCC3-CF91CA669C5B}"/>
              </a:ext>
            </a:extLst>
          </p:cNvPr>
          <p:cNvSpPr txBox="1"/>
          <p:nvPr/>
        </p:nvSpPr>
        <p:spPr>
          <a:xfrm>
            <a:off x="9592111" y="1692892"/>
            <a:ext cx="124741"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3</a:t>
            </a:r>
          </a:p>
        </p:txBody>
      </p:sp>
      <p:sp>
        <p:nvSpPr>
          <p:cNvPr id="34" name="Rectangle 33">
            <a:extLst>
              <a:ext uri="{FF2B5EF4-FFF2-40B4-BE49-F238E27FC236}">
                <a16:creationId xmlns:a16="http://schemas.microsoft.com/office/drawing/2014/main" id="{022E1909-A2A7-4F32-84C3-B79715132DA8}"/>
              </a:ext>
            </a:extLst>
          </p:cNvPr>
          <p:cNvSpPr/>
          <p:nvPr/>
        </p:nvSpPr>
        <p:spPr>
          <a:xfrm>
            <a:off x="2143300" y="2551173"/>
            <a:ext cx="2584548" cy="301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bject 77">
            <a:extLst>
              <a:ext uri="{FF2B5EF4-FFF2-40B4-BE49-F238E27FC236}">
                <a16:creationId xmlns:a16="http://schemas.microsoft.com/office/drawing/2014/main" id="{217E6C82-C9F7-4C20-83AF-B1169D02E5C6}"/>
              </a:ext>
            </a:extLst>
          </p:cNvPr>
          <p:cNvSpPr txBox="1"/>
          <p:nvPr/>
        </p:nvSpPr>
        <p:spPr>
          <a:xfrm>
            <a:off x="3209145" y="2265072"/>
            <a:ext cx="63936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2" name="Slide Number Placeholder 1">
            <a:extLst>
              <a:ext uri="{FF2B5EF4-FFF2-40B4-BE49-F238E27FC236}">
                <a16:creationId xmlns:a16="http://schemas.microsoft.com/office/drawing/2014/main" id="{EC0656C8-0575-4C36-9623-7F108532B161}"/>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58</a:t>
            </a:fld>
            <a:endParaRPr dirty="0"/>
          </a:p>
        </p:txBody>
      </p:sp>
    </p:spTree>
    <p:extLst>
      <p:ext uri="{BB962C8B-B14F-4D97-AF65-F5344CB8AC3E}">
        <p14:creationId xmlns:p14="http://schemas.microsoft.com/office/powerpoint/2010/main" val="2033268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Azure 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639848" y="911095"/>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Pipelines – Where are they stored (default)?</a:t>
            </a:r>
          </a:p>
        </p:txBody>
      </p:sp>
      <p:pic>
        <p:nvPicPr>
          <p:cNvPr id="3" name="Picture 2">
            <a:extLst>
              <a:ext uri="{FF2B5EF4-FFF2-40B4-BE49-F238E27FC236}">
                <a16:creationId xmlns:a16="http://schemas.microsoft.com/office/drawing/2014/main" id="{C3FBEE93-9EC8-4909-A978-C38D06EB57D2}"/>
              </a:ext>
            </a:extLst>
          </p:cNvPr>
          <p:cNvPicPr>
            <a:picLocks noChangeAspect="1"/>
          </p:cNvPicPr>
          <p:nvPr/>
        </p:nvPicPr>
        <p:blipFill>
          <a:blip r:embed="rId3"/>
          <a:stretch>
            <a:fillRect/>
          </a:stretch>
        </p:blipFill>
        <p:spPr>
          <a:xfrm>
            <a:off x="609947" y="1615567"/>
            <a:ext cx="8784976" cy="4382726"/>
          </a:xfrm>
          <a:prstGeom prst="rect">
            <a:avLst/>
          </a:prstGeom>
        </p:spPr>
      </p:pic>
      <p:sp>
        <p:nvSpPr>
          <p:cNvPr id="9" name="Rectangle 8">
            <a:extLst>
              <a:ext uri="{FF2B5EF4-FFF2-40B4-BE49-F238E27FC236}">
                <a16:creationId xmlns:a16="http://schemas.microsoft.com/office/drawing/2014/main" id="{A2DB4F46-8989-40FA-9E02-AA28DAE55B04}"/>
              </a:ext>
            </a:extLst>
          </p:cNvPr>
          <p:cNvSpPr/>
          <p:nvPr/>
        </p:nvSpPr>
        <p:spPr>
          <a:xfrm>
            <a:off x="3071664" y="2708920"/>
            <a:ext cx="2584548" cy="301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710E51A-341B-43B4-95E0-5AA5E8173CD1}"/>
              </a:ext>
            </a:extLst>
          </p:cNvPr>
          <p:cNvSpPr/>
          <p:nvPr/>
        </p:nvSpPr>
        <p:spPr>
          <a:xfrm>
            <a:off x="639848" y="3400936"/>
            <a:ext cx="2287800" cy="301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E4908D0-B2E6-47A8-907B-DB76E13E6A02}"/>
              </a:ext>
            </a:extLst>
          </p:cNvPr>
          <p:cNvSpPr/>
          <p:nvPr/>
        </p:nvSpPr>
        <p:spPr>
          <a:xfrm>
            <a:off x="3058364" y="1635673"/>
            <a:ext cx="2584548" cy="301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Connector: Elbow 3">
            <a:extLst>
              <a:ext uri="{FF2B5EF4-FFF2-40B4-BE49-F238E27FC236}">
                <a16:creationId xmlns:a16="http://schemas.microsoft.com/office/drawing/2014/main" id="{A4A65DE7-B2F2-4BA9-B7CA-93EC4144776A}"/>
              </a:ext>
            </a:extLst>
          </p:cNvPr>
          <p:cNvCxnSpPr>
            <a:cxnSpLocks/>
            <a:stCxn id="11" idx="0"/>
            <a:endCxn id="12" idx="1"/>
          </p:cNvCxnSpPr>
          <p:nvPr/>
        </p:nvCxnSpPr>
        <p:spPr>
          <a:xfrm rot="5400000" flipH="1" flipV="1">
            <a:off x="1613866" y="1956438"/>
            <a:ext cx="1614381" cy="127461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A2474E6-A4C9-4538-B0F8-E0A346EE2D89}"/>
              </a:ext>
            </a:extLst>
          </p:cNvPr>
          <p:cNvCxnSpPr>
            <a:cxnSpLocks/>
            <a:stCxn id="12" idx="3"/>
            <a:endCxn id="9" idx="3"/>
          </p:cNvCxnSpPr>
          <p:nvPr/>
        </p:nvCxnSpPr>
        <p:spPr>
          <a:xfrm>
            <a:off x="5642912" y="1786555"/>
            <a:ext cx="13300" cy="1073247"/>
          </a:xfrm>
          <a:prstGeom prst="bentConnector3">
            <a:avLst>
              <a:gd name="adj1" fmla="val 181879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E832306-3B9F-4985-8C23-97DDB7E5BFCB}"/>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59</a:t>
            </a:fld>
            <a:endParaRPr dirty="0"/>
          </a:p>
        </p:txBody>
      </p:sp>
    </p:spTree>
    <p:extLst>
      <p:ext uri="{BB962C8B-B14F-4D97-AF65-F5344CB8AC3E}">
        <p14:creationId xmlns:p14="http://schemas.microsoft.com/office/powerpoint/2010/main" val="3868861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Overview</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1" name="Slide Number Placeholder 10">
            <a:extLst>
              <a:ext uri="{FF2B5EF4-FFF2-40B4-BE49-F238E27FC236}">
                <a16:creationId xmlns:a16="http://schemas.microsoft.com/office/drawing/2014/main" id="{9E630DC8-CBE8-42EC-9352-9DFB68EE9353}"/>
              </a:ext>
            </a:extLst>
          </p:cNvPr>
          <p:cNvSpPr>
            <a:spLocks noGrp="1"/>
          </p:cNvSpPr>
          <p:nvPr>
            <p:ph type="sldNum" sz="quarter" idx="7"/>
          </p:nvPr>
        </p:nvSpPr>
        <p:spPr>
          <a:xfrm>
            <a:off x="9695875" y="6388576"/>
            <a:ext cx="1802765" cy="215444"/>
          </a:xfrm>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Ubuntu"/>
                <a:ea typeface="+mn-ea"/>
              </a:rPr>
              <a:t>Azure DevOps |</a:t>
            </a:r>
            <a:r>
              <a:rPr kumimoji="0" lang="en-GB" sz="1400" b="0" i="0" u="none" strike="noStrike" kern="1200" cap="none" spc="229" normalizeH="0" baseline="0" noProof="0" dirty="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6</a:t>
            </a:fld>
            <a:endParaRPr kumimoji="0" sz="1400" b="0" i="0" u="none" strike="noStrike" kern="1200" cap="none" spc="0" normalizeH="0" baseline="0" noProof="0" dirty="0">
              <a:ln>
                <a:noFill/>
              </a:ln>
              <a:solidFill>
                <a:prstClr val="white"/>
              </a:solidFill>
              <a:effectLst/>
              <a:uLnTx/>
              <a:uFillTx/>
              <a:latin typeface="Ubuntu"/>
              <a:ea typeface="+mn-ea"/>
            </a:endParaRPr>
          </a:p>
        </p:txBody>
      </p:sp>
      <p:pic>
        <p:nvPicPr>
          <p:cNvPr id="3" name="Picture 2">
            <a:extLst>
              <a:ext uri="{FF2B5EF4-FFF2-40B4-BE49-F238E27FC236}">
                <a16:creationId xmlns:a16="http://schemas.microsoft.com/office/drawing/2014/main" id="{53D09E0C-6779-4959-9A57-268229FA4B37}"/>
              </a:ext>
            </a:extLst>
          </p:cNvPr>
          <p:cNvPicPr>
            <a:picLocks noChangeAspect="1"/>
          </p:cNvPicPr>
          <p:nvPr/>
        </p:nvPicPr>
        <p:blipFill>
          <a:blip r:embed="rId3"/>
          <a:stretch>
            <a:fillRect/>
          </a:stretch>
        </p:blipFill>
        <p:spPr>
          <a:xfrm>
            <a:off x="240631" y="685800"/>
            <a:ext cx="11847095" cy="5664348"/>
          </a:xfrm>
          <a:prstGeom prst="rect">
            <a:avLst/>
          </a:prstGeom>
        </p:spPr>
      </p:pic>
    </p:spTree>
    <p:extLst>
      <p:ext uri="{BB962C8B-B14F-4D97-AF65-F5344CB8AC3E}">
        <p14:creationId xmlns:p14="http://schemas.microsoft.com/office/powerpoint/2010/main" val="906662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Azure 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Azure Pipelines-Environments</a:t>
            </a:r>
          </a:p>
        </p:txBody>
      </p:sp>
      <p:pic>
        <p:nvPicPr>
          <p:cNvPr id="3" name="Picture 2">
            <a:extLst>
              <a:ext uri="{FF2B5EF4-FFF2-40B4-BE49-F238E27FC236}">
                <a16:creationId xmlns:a16="http://schemas.microsoft.com/office/drawing/2014/main" id="{9BB1FEC8-1714-4292-BD09-0D4CE33D1174}"/>
              </a:ext>
            </a:extLst>
          </p:cNvPr>
          <p:cNvPicPr>
            <a:picLocks noChangeAspect="1"/>
          </p:cNvPicPr>
          <p:nvPr/>
        </p:nvPicPr>
        <p:blipFill>
          <a:blip r:embed="rId3"/>
          <a:stretch>
            <a:fillRect/>
          </a:stretch>
        </p:blipFill>
        <p:spPr>
          <a:xfrm>
            <a:off x="628250" y="1628800"/>
            <a:ext cx="10935499" cy="4048860"/>
          </a:xfrm>
          <a:prstGeom prst="rect">
            <a:avLst/>
          </a:prstGeom>
        </p:spPr>
      </p:pic>
      <p:sp>
        <p:nvSpPr>
          <p:cNvPr id="9" name="Rectangle 8">
            <a:extLst>
              <a:ext uri="{FF2B5EF4-FFF2-40B4-BE49-F238E27FC236}">
                <a16:creationId xmlns:a16="http://schemas.microsoft.com/office/drawing/2014/main" id="{87DB763D-022E-43F2-B81C-9F82B146CFC9}"/>
              </a:ext>
            </a:extLst>
          </p:cNvPr>
          <p:cNvSpPr/>
          <p:nvPr/>
        </p:nvSpPr>
        <p:spPr>
          <a:xfrm>
            <a:off x="618006" y="4005064"/>
            <a:ext cx="2165626" cy="301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bject 77">
            <a:extLst>
              <a:ext uri="{FF2B5EF4-FFF2-40B4-BE49-F238E27FC236}">
                <a16:creationId xmlns:a16="http://schemas.microsoft.com/office/drawing/2014/main" id="{740E840A-7DBB-4A45-A455-B9D6E364A569}"/>
              </a:ext>
            </a:extLst>
          </p:cNvPr>
          <p:cNvSpPr txBox="1"/>
          <p:nvPr/>
        </p:nvSpPr>
        <p:spPr>
          <a:xfrm>
            <a:off x="407368" y="3986227"/>
            <a:ext cx="63936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1</a:t>
            </a:r>
          </a:p>
        </p:txBody>
      </p:sp>
      <p:sp>
        <p:nvSpPr>
          <p:cNvPr id="12" name="Rectangle 11">
            <a:extLst>
              <a:ext uri="{FF2B5EF4-FFF2-40B4-BE49-F238E27FC236}">
                <a16:creationId xmlns:a16="http://schemas.microsoft.com/office/drawing/2014/main" id="{44F76F7B-8B8C-4686-B653-D993A635C8FC}"/>
              </a:ext>
            </a:extLst>
          </p:cNvPr>
          <p:cNvSpPr/>
          <p:nvPr/>
        </p:nvSpPr>
        <p:spPr>
          <a:xfrm>
            <a:off x="9981758" y="1795325"/>
            <a:ext cx="1154802" cy="284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bject 77">
            <a:extLst>
              <a:ext uri="{FF2B5EF4-FFF2-40B4-BE49-F238E27FC236}">
                <a16:creationId xmlns:a16="http://schemas.microsoft.com/office/drawing/2014/main" id="{D17B442A-AA7D-474A-AC6B-65B2B3ABBFFE}"/>
              </a:ext>
            </a:extLst>
          </p:cNvPr>
          <p:cNvSpPr txBox="1"/>
          <p:nvPr/>
        </p:nvSpPr>
        <p:spPr>
          <a:xfrm>
            <a:off x="10467896" y="1502209"/>
            <a:ext cx="639368"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000" b="0" i="0" u="none" strike="noStrike" kern="1200" cap="none" spc="0" normalizeH="0" baseline="0" noProof="0">
                <a:ln>
                  <a:noFill/>
                </a:ln>
                <a:solidFill>
                  <a:srgbClr val="FF0000"/>
                </a:solidFill>
                <a:effectLst/>
                <a:uLnTx/>
                <a:uFillTx/>
                <a:latin typeface="Ubuntu"/>
                <a:ea typeface="+mn-ea"/>
                <a:cs typeface="Ubuntu"/>
              </a:rPr>
              <a:t>2</a:t>
            </a:r>
          </a:p>
        </p:txBody>
      </p:sp>
      <p:pic>
        <p:nvPicPr>
          <p:cNvPr id="8" name="Picture 7">
            <a:extLst>
              <a:ext uri="{FF2B5EF4-FFF2-40B4-BE49-F238E27FC236}">
                <a16:creationId xmlns:a16="http://schemas.microsoft.com/office/drawing/2014/main" id="{AB831F07-C60B-436F-BC7C-198A47EDCEE8}"/>
              </a:ext>
            </a:extLst>
          </p:cNvPr>
          <p:cNvPicPr>
            <a:picLocks noChangeAspect="1"/>
          </p:cNvPicPr>
          <p:nvPr/>
        </p:nvPicPr>
        <p:blipFill>
          <a:blip r:embed="rId4"/>
          <a:stretch>
            <a:fillRect/>
          </a:stretch>
        </p:blipFill>
        <p:spPr>
          <a:xfrm>
            <a:off x="9517195" y="2317384"/>
            <a:ext cx="2540770" cy="3747635"/>
          </a:xfrm>
          <a:prstGeom prst="rect">
            <a:avLst/>
          </a:prstGeom>
          <a:ln>
            <a:solidFill>
              <a:schemeClr val="tx1"/>
            </a:solidFill>
          </a:ln>
        </p:spPr>
      </p:pic>
      <p:cxnSp>
        <p:nvCxnSpPr>
          <p:cNvPr id="15" name="Connector: Elbow 14">
            <a:extLst>
              <a:ext uri="{FF2B5EF4-FFF2-40B4-BE49-F238E27FC236}">
                <a16:creationId xmlns:a16="http://schemas.microsoft.com/office/drawing/2014/main" id="{F0301802-BC3C-41DE-990C-50861CB5E964}"/>
              </a:ext>
            </a:extLst>
          </p:cNvPr>
          <p:cNvCxnSpPr>
            <a:cxnSpLocks/>
            <a:stCxn id="12" idx="2"/>
            <a:endCxn id="8" idx="0"/>
          </p:cNvCxnSpPr>
          <p:nvPr/>
        </p:nvCxnSpPr>
        <p:spPr>
          <a:xfrm rot="16200000" flipH="1">
            <a:off x="10554682" y="2084486"/>
            <a:ext cx="237374" cy="228421"/>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ACB3F06-5EB9-4927-8317-7008BFC48EFA}"/>
              </a:ext>
            </a:extLst>
          </p:cNvPr>
          <p:cNvSpPr/>
          <p:nvPr/>
        </p:nvSpPr>
        <p:spPr>
          <a:xfrm>
            <a:off x="9623174" y="4343104"/>
            <a:ext cx="1369370" cy="235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bject 77">
            <a:extLst>
              <a:ext uri="{FF2B5EF4-FFF2-40B4-BE49-F238E27FC236}">
                <a16:creationId xmlns:a16="http://schemas.microsoft.com/office/drawing/2014/main" id="{AF055046-96F5-44AC-9260-361B38744442}"/>
              </a:ext>
            </a:extLst>
          </p:cNvPr>
          <p:cNvSpPr txBox="1"/>
          <p:nvPr/>
        </p:nvSpPr>
        <p:spPr>
          <a:xfrm>
            <a:off x="10109312" y="4025284"/>
            <a:ext cx="758166"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4</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20" name="Rectangle 19">
            <a:extLst>
              <a:ext uri="{FF2B5EF4-FFF2-40B4-BE49-F238E27FC236}">
                <a16:creationId xmlns:a16="http://schemas.microsoft.com/office/drawing/2014/main" id="{9A7D8FDC-00E7-43B0-B3ED-B64B1413335A}"/>
              </a:ext>
            </a:extLst>
          </p:cNvPr>
          <p:cNvSpPr/>
          <p:nvPr/>
        </p:nvSpPr>
        <p:spPr>
          <a:xfrm>
            <a:off x="9547675" y="2931063"/>
            <a:ext cx="2483461" cy="235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bject 77">
            <a:extLst>
              <a:ext uri="{FF2B5EF4-FFF2-40B4-BE49-F238E27FC236}">
                <a16:creationId xmlns:a16="http://schemas.microsoft.com/office/drawing/2014/main" id="{3B74980D-30FD-445D-836B-C6460CC840A3}"/>
              </a:ext>
            </a:extLst>
          </p:cNvPr>
          <p:cNvSpPr txBox="1"/>
          <p:nvPr/>
        </p:nvSpPr>
        <p:spPr>
          <a:xfrm>
            <a:off x="10644327" y="2605509"/>
            <a:ext cx="758166"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3</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23" name="Rectangle 22">
            <a:extLst>
              <a:ext uri="{FF2B5EF4-FFF2-40B4-BE49-F238E27FC236}">
                <a16:creationId xmlns:a16="http://schemas.microsoft.com/office/drawing/2014/main" id="{7E591AC1-5537-49D2-ACB6-F2EBC61F76C5}"/>
              </a:ext>
            </a:extLst>
          </p:cNvPr>
          <p:cNvSpPr/>
          <p:nvPr/>
        </p:nvSpPr>
        <p:spPr>
          <a:xfrm>
            <a:off x="3071664" y="2649294"/>
            <a:ext cx="6120680" cy="457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bject 77">
            <a:extLst>
              <a:ext uri="{FF2B5EF4-FFF2-40B4-BE49-F238E27FC236}">
                <a16:creationId xmlns:a16="http://schemas.microsoft.com/office/drawing/2014/main" id="{5EE9C314-1EDD-4B79-9525-E1FF99FAA683}"/>
              </a:ext>
            </a:extLst>
          </p:cNvPr>
          <p:cNvSpPr txBox="1"/>
          <p:nvPr/>
        </p:nvSpPr>
        <p:spPr>
          <a:xfrm>
            <a:off x="6023992" y="2331887"/>
            <a:ext cx="758166"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5</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6037A364-BA7E-49CE-8FE6-72DB75EAF496}"/>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60</a:t>
            </a:fld>
            <a:endParaRPr dirty="0"/>
          </a:p>
        </p:txBody>
      </p:sp>
    </p:spTree>
    <p:extLst>
      <p:ext uri="{BB962C8B-B14F-4D97-AF65-F5344CB8AC3E}">
        <p14:creationId xmlns:p14="http://schemas.microsoft.com/office/powerpoint/2010/main" val="859823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Azure 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639848" y="911095"/>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Azure Pipelines –Variables Groups</a:t>
            </a:r>
          </a:p>
        </p:txBody>
      </p:sp>
      <p:pic>
        <p:nvPicPr>
          <p:cNvPr id="8" name="Picture 7">
            <a:extLst>
              <a:ext uri="{FF2B5EF4-FFF2-40B4-BE49-F238E27FC236}">
                <a16:creationId xmlns:a16="http://schemas.microsoft.com/office/drawing/2014/main" id="{6059E09B-9FA8-48D7-B135-741FDD435630}"/>
              </a:ext>
            </a:extLst>
          </p:cNvPr>
          <p:cNvPicPr>
            <a:picLocks noChangeAspect="1"/>
          </p:cNvPicPr>
          <p:nvPr/>
        </p:nvPicPr>
        <p:blipFill>
          <a:blip r:embed="rId3"/>
          <a:stretch>
            <a:fillRect/>
          </a:stretch>
        </p:blipFill>
        <p:spPr>
          <a:xfrm>
            <a:off x="661974" y="1749190"/>
            <a:ext cx="11152587" cy="4100084"/>
          </a:xfrm>
          <a:prstGeom prst="rect">
            <a:avLst/>
          </a:prstGeom>
        </p:spPr>
      </p:pic>
      <p:sp>
        <p:nvSpPr>
          <p:cNvPr id="15" name="Rectangle 14">
            <a:extLst>
              <a:ext uri="{FF2B5EF4-FFF2-40B4-BE49-F238E27FC236}">
                <a16:creationId xmlns:a16="http://schemas.microsoft.com/office/drawing/2014/main" id="{8789239C-08D2-4E44-8A0E-EAF65540B8C6}"/>
              </a:ext>
            </a:extLst>
          </p:cNvPr>
          <p:cNvSpPr/>
          <p:nvPr/>
        </p:nvSpPr>
        <p:spPr>
          <a:xfrm>
            <a:off x="2927648" y="3861048"/>
            <a:ext cx="6768752" cy="917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24362F1-48DE-42F9-BD11-B6AD2B1A6C7B}"/>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61</a:t>
            </a:fld>
            <a:endParaRPr dirty="0"/>
          </a:p>
        </p:txBody>
      </p:sp>
    </p:spTree>
    <p:extLst>
      <p:ext uri="{BB962C8B-B14F-4D97-AF65-F5344CB8AC3E}">
        <p14:creationId xmlns:p14="http://schemas.microsoft.com/office/powerpoint/2010/main" val="2872328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Azure 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1008437" y="1339869"/>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639848" y="911095"/>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a:ln>
                  <a:noFill/>
                </a:ln>
                <a:solidFill>
                  <a:srgbClr val="92D050"/>
                </a:solidFill>
                <a:effectLst/>
                <a:uLnTx/>
                <a:uFillTx/>
                <a:latin typeface="Ubuntu"/>
                <a:ea typeface="+mn-ea"/>
                <a:cs typeface="Ubuntu"/>
              </a:rPr>
              <a:t>Azure Pipelines –Variables Groups</a:t>
            </a:r>
          </a:p>
        </p:txBody>
      </p:sp>
      <p:pic>
        <p:nvPicPr>
          <p:cNvPr id="13" name="Picture 12">
            <a:extLst>
              <a:ext uri="{FF2B5EF4-FFF2-40B4-BE49-F238E27FC236}">
                <a16:creationId xmlns:a16="http://schemas.microsoft.com/office/drawing/2014/main" id="{843D18B6-D42C-49C1-8766-185357E5CD0E}"/>
              </a:ext>
            </a:extLst>
          </p:cNvPr>
          <p:cNvPicPr>
            <a:picLocks noChangeAspect="1"/>
          </p:cNvPicPr>
          <p:nvPr/>
        </p:nvPicPr>
        <p:blipFill rotWithShape="1">
          <a:blip r:embed="rId3"/>
          <a:srcRect t="9486"/>
          <a:stretch/>
        </p:blipFill>
        <p:spPr>
          <a:xfrm>
            <a:off x="639848" y="1551639"/>
            <a:ext cx="6752296" cy="4777455"/>
          </a:xfrm>
          <a:prstGeom prst="rect">
            <a:avLst/>
          </a:prstGeom>
        </p:spPr>
      </p:pic>
      <p:sp>
        <p:nvSpPr>
          <p:cNvPr id="9" name="Rectangle 8">
            <a:extLst>
              <a:ext uri="{FF2B5EF4-FFF2-40B4-BE49-F238E27FC236}">
                <a16:creationId xmlns:a16="http://schemas.microsoft.com/office/drawing/2014/main" id="{B45EF3C5-9520-4308-8B0E-03FDA975A9DA}"/>
              </a:ext>
            </a:extLst>
          </p:cNvPr>
          <p:cNvSpPr/>
          <p:nvPr/>
        </p:nvSpPr>
        <p:spPr>
          <a:xfrm>
            <a:off x="2127745" y="4639931"/>
            <a:ext cx="4216375" cy="194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77">
            <a:extLst>
              <a:ext uri="{FF2B5EF4-FFF2-40B4-BE49-F238E27FC236}">
                <a16:creationId xmlns:a16="http://schemas.microsoft.com/office/drawing/2014/main" id="{A4512251-699C-48BB-9985-6F48C78FEAA9}"/>
              </a:ext>
            </a:extLst>
          </p:cNvPr>
          <p:cNvSpPr txBox="1"/>
          <p:nvPr/>
        </p:nvSpPr>
        <p:spPr>
          <a:xfrm>
            <a:off x="1949127" y="4576951"/>
            <a:ext cx="43706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5</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14" name="Rectangle 13">
            <a:extLst>
              <a:ext uri="{FF2B5EF4-FFF2-40B4-BE49-F238E27FC236}">
                <a16:creationId xmlns:a16="http://schemas.microsoft.com/office/drawing/2014/main" id="{392C4309-2BAB-40B5-B60A-C65B3B299A3C}"/>
              </a:ext>
            </a:extLst>
          </p:cNvPr>
          <p:cNvSpPr/>
          <p:nvPr/>
        </p:nvSpPr>
        <p:spPr>
          <a:xfrm>
            <a:off x="2127746" y="3153141"/>
            <a:ext cx="4216375" cy="194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07FF76D-CF46-4639-939C-1B41DBBA7668}"/>
              </a:ext>
            </a:extLst>
          </p:cNvPr>
          <p:cNvSpPr/>
          <p:nvPr/>
        </p:nvSpPr>
        <p:spPr>
          <a:xfrm>
            <a:off x="2783632" y="1805334"/>
            <a:ext cx="864096" cy="194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E772937-C5A5-429C-9D93-FEB81AB524AB}"/>
              </a:ext>
            </a:extLst>
          </p:cNvPr>
          <p:cNvSpPr/>
          <p:nvPr/>
        </p:nvSpPr>
        <p:spPr>
          <a:xfrm>
            <a:off x="2127745" y="2491189"/>
            <a:ext cx="4216376" cy="194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7179CB7-DC7E-41FE-B75D-FC934C1B5FFE}"/>
              </a:ext>
            </a:extLst>
          </p:cNvPr>
          <p:cNvSpPr/>
          <p:nvPr/>
        </p:nvSpPr>
        <p:spPr>
          <a:xfrm>
            <a:off x="2127746" y="3351835"/>
            <a:ext cx="4216375" cy="194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bject 77">
            <a:extLst>
              <a:ext uri="{FF2B5EF4-FFF2-40B4-BE49-F238E27FC236}">
                <a16:creationId xmlns:a16="http://schemas.microsoft.com/office/drawing/2014/main" id="{0B583168-666A-45C3-B7AB-F7958CAAEE79}"/>
              </a:ext>
            </a:extLst>
          </p:cNvPr>
          <p:cNvSpPr txBox="1"/>
          <p:nvPr/>
        </p:nvSpPr>
        <p:spPr>
          <a:xfrm>
            <a:off x="3386044" y="1521101"/>
            <a:ext cx="43706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1</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19" name="object 77">
            <a:extLst>
              <a:ext uri="{FF2B5EF4-FFF2-40B4-BE49-F238E27FC236}">
                <a16:creationId xmlns:a16="http://schemas.microsoft.com/office/drawing/2014/main" id="{E574857C-B1D3-44B1-9C33-4DC48396282A}"/>
              </a:ext>
            </a:extLst>
          </p:cNvPr>
          <p:cNvSpPr txBox="1"/>
          <p:nvPr/>
        </p:nvSpPr>
        <p:spPr>
          <a:xfrm>
            <a:off x="1949127" y="2423071"/>
            <a:ext cx="43706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2</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20" name="object 77">
            <a:extLst>
              <a:ext uri="{FF2B5EF4-FFF2-40B4-BE49-F238E27FC236}">
                <a16:creationId xmlns:a16="http://schemas.microsoft.com/office/drawing/2014/main" id="{78262A7E-8344-4633-973C-AF9475E0DD34}"/>
              </a:ext>
            </a:extLst>
          </p:cNvPr>
          <p:cNvSpPr txBox="1"/>
          <p:nvPr/>
        </p:nvSpPr>
        <p:spPr>
          <a:xfrm>
            <a:off x="1949127" y="3113313"/>
            <a:ext cx="43706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3</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21" name="object 77">
            <a:extLst>
              <a:ext uri="{FF2B5EF4-FFF2-40B4-BE49-F238E27FC236}">
                <a16:creationId xmlns:a16="http://schemas.microsoft.com/office/drawing/2014/main" id="{ED07372B-5B4F-4E4C-BEEB-5AE8D620ACBD}"/>
              </a:ext>
            </a:extLst>
          </p:cNvPr>
          <p:cNvSpPr txBox="1"/>
          <p:nvPr/>
        </p:nvSpPr>
        <p:spPr>
          <a:xfrm>
            <a:off x="1942634" y="3300152"/>
            <a:ext cx="43706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4</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sp>
        <p:nvSpPr>
          <p:cNvPr id="23" name="object 77">
            <a:extLst>
              <a:ext uri="{FF2B5EF4-FFF2-40B4-BE49-F238E27FC236}">
                <a16:creationId xmlns:a16="http://schemas.microsoft.com/office/drawing/2014/main" id="{34A83C95-F392-460A-8F64-0B7A1EC66A97}"/>
              </a:ext>
            </a:extLst>
          </p:cNvPr>
          <p:cNvSpPr txBox="1"/>
          <p:nvPr/>
        </p:nvSpPr>
        <p:spPr>
          <a:xfrm>
            <a:off x="6713138" y="4743376"/>
            <a:ext cx="43706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000">
                <a:solidFill>
                  <a:srgbClr val="FF0000"/>
                </a:solidFill>
                <a:latin typeface="Ubuntu"/>
                <a:cs typeface="Ubuntu"/>
              </a:rPr>
              <a:t>6</a:t>
            </a:r>
            <a:endParaRPr kumimoji="0" lang="en-GB" sz="2000" b="0" i="0" u="none" strike="noStrike" kern="1200" cap="none" spc="0" normalizeH="0" baseline="0" noProof="0">
              <a:ln>
                <a:noFill/>
              </a:ln>
              <a:solidFill>
                <a:srgbClr val="FF0000"/>
              </a:solidFill>
              <a:effectLst/>
              <a:uLnTx/>
              <a:uFillTx/>
              <a:latin typeface="Ubuntu"/>
              <a:ea typeface="+mn-ea"/>
              <a:cs typeface="Ubuntu"/>
            </a:endParaRPr>
          </a:p>
        </p:txBody>
      </p:sp>
      <p:pic>
        <p:nvPicPr>
          <p:cNvPr id="3" name="Picture 2">
            <a:extLst>
              <a:ext uri="{FF2B5EF4-FFF2-40B4-BE49-F238E27FC236}">
                <a16:creationId xmlns:a16="http://schemas.microsoft.com/office/drawing/2014/main" id="{BEDAA815-18B0-444A-BF01-A955A2736B80}"/>
              </a:ext>
            </a:extLst>
          </p:cNvPr>
          <p:cNvPicPr>
            <a:picLocks noChangeAspect="1"/>
          </p:cNvPicPr>
          <p:nvPr/>
        </p:nvPicPr>
        <p:blipFill>
          <a:blip r:embed="rId4"/>
          <a:stretch>
            <a:fillRect/>
          </a:stretch>
        </p:blipFill>
        <p:spPr>
          <a:xfrm>
            <a:off x="6691457" y="5175952"/>
            <a:ext cx="196631" cy="167955"/>
          </a:xfrm>
          <a:prstGeom prst="rect">
            <a:avLst/>
          </a:prstGeom>
        </p:spPr>
      </p:pic>
      <p:sp>
        <p:nvSpPr>
          <p:cNvPr id="22" name="Rectangle 21">
            <a:extLst>
              <a:ext uri="{FF2B5EF4-FFF2-40B4-BE49-F238E27FC236}">
                <a16:creationId xmlns:a16="http://schemas.microsoft.com/office/drawing/2014/main" id="{0764F4F0-1C88-4B6E-90F2-AB04BAF2882E}"/>
              </a:ext>
            </a:extLst>
          </p:cNvPr>
          <p:cNvSpPr/>
          <p:nvPr/>
        </p:nvSpPr>
        <p:spPr>
          <a:xfrm>
            <a:off x="6638844" y="5055221"/>
            <a:ext cx="300608" cy="320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671ED764-6BD6-43C0-B0C9-8241598BCFBC}"/>
              </a:ext>
            </a:extLst>
          </p:cNvPr>
          <p:cNvPicPr>
            <a:picLocks noChangeAspect="1"/>
          </p:cNvPicPr>
          <p:nvPr/>
        </p:nvPicPr>
        <p:blipFill>
          <a:blip r:embed="rId5"/>
          <a:stretch>
            <a:fillRect/>
          </a:stretch>
        </p:blipFill>
        <p:spPr>
          <a:xfrm>
            <a:off x="7252660" y="5034968"/>
            <a:ext cx="4649594" cy="362210"/>
          </a:xfrm>
          <a:prstGeom prst="rect">
            <a:avLst/>
          </a:prstGeom>
        </p:spPr>
      </p:pic>
      <p:cxnSp>
        <p:nvCxnSpPr>
          <p:cNvPr id="25" name="Connector: Elbow 24">
            <a:extLst>
              <a:ext uri="{FF2B5EF4-FFF2-40B4-BE49-F238E27FC236}">
                <a16:creationId xmlns:a16="http://schemas.microsoft.com/office/drawing/2014/main" id="{0242ED9C-7DA3-469F-8487-BA705695AD67}"/>
              </a:ext>
            </a:extLst>
          </p:cNvPr>
          <p:cNvCxnSpPr>
            <a:stCxn id="22" idx="3"/>
            <a:endCxn id="7" idx="1"/>
          </p:cNvCxnSpPr>
          <p:nvPr/>
        </p:nvCxnSpPr>
        <p:spPr>
          <a:xfrm>
            <a:off x="6939452" y="5215522"/>
            <a:ext cx="313208" cy="551"/>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object 77">
            <a:extLst>
              <a:ext uri="{FF2B5EF4-FFF2-40B4-BE49-F238E27FC236}">
                <a16:creationId xmlns:a16="http://schemas.microsoft.com/office/drawing/2014/main" id="{4B880CEE-98F0-42CE-BD15-80FE4905D39D}"/>
              </a:ext>
            </a:extLst>
          </p:cNvPr>
          <p:cNvSpPr txBox="1"/>
          <p:nvPr/>
        </p:nvSpPr>
        <p:spPr>
          <a:xfrm>
            <a:off x="7252660" y="1713826"/>
            <a:ext cx="4788929" cy="1133644"/>
          </a:xfrm>
          <a:prstGeom prst="rect">
            <a:avLst/>
          </a:prstGeom>
        </p:spPr>
        <p:txBody>
          <a:bodyPr vert="horz" wrap="square" lIns="0" tIns="12700" rIns="0" bIns="0" rtlCol="0">
            <a:spAutoFit/>
          </a:bodyPr>
          <a:lstStyle/>
          <a:p>
            <a:pPr marL="12700">
              <a:spcBef>
                <a:spcPts val="100"/>
              </a:spcBef>
              <a:defRPr/>
            </a:pPr>
            <a:r>
              <a:rPr lang="en-GB" sz="2400">
                <a:solidFill>
                  <a:prstClr val="black"/>
                </a:solidFill>
                <a:latin typeface="Ubuntu"/>
                <a:cs typeface="Ubuntu"/>
              </a:rPr>
              <a:t>Using variable in pipeline:</a:t>
            </a:r>
          </a:p>
          <a:p>
            <a:pPr marL="12700">
              <a:spcBef>
                <a:spcPts val="100"/>
              </a:spcBef>
              <a:defRPr/>
            </a:pPr>
            <a:r>
              <a:rPr lang="en-GB" sz="2400">
                <a:solidFill>
                  <a:prstClr val="black"/>
                </a:solidFill>
                <a:latin typeface="Ubuntu"/>
                <a:cs typeface="Ubuntu"/>
              </a:rPr>
              <a:t>$(</a:t>
            </a:r>
            <a:r>
              <a:rPr lang="en-GB" sz="2400" err="1">
                <a:solidFill>
                  <a:prstClr val="black"/>
                </a:solidFill>
                <a:latin typeface="Ubuntu"/>
                <a:cs typeface="Ubuntu"/>
              </a:rPr>
              <a:t>DataLakeStorage.Name</a:t>
            </a:r>
            <a:r>
              <a:rPr lang="en-GB" sz="2400">
                <a:solidFill>
                  <a:prstClr val="black"/>
                </a:solidFill>
                <a:latin typeface="Ubuntu"/>
                <a:cs typeface="Ubuntu"/>
              </a:rPr>
              <a:t>) – gets replaced during the execution</a:t>
            </a:r>
          </a:p>
        </p:txBody>
      </p:sp>
      <p:sp>
        <p:nvSpPr>
          <p:cNvPr id="31" name="object 77">
            <a:extLst>
              <a:ext uri="{FF2B5EF4-FFF2-40B4-BE49-F238E27FC236}">
                <a16:creationId xmlns:a16="http://schemas.microsoft.com/office/drawing/2014/main" id="{02A22AA7-9265-4582-BCC9-379D989F928C}"/>
              </a:ext>
            </a:extLst>
          </p:cNvPr>
          <p:cNvSpPr txBox="1"/>
          <p:nvPr/>
        </p:nvSpPr>
        <p:spPr>
          <a:xfrm>
            <a:off x="7200197" y="4614067"/>
            <a:ext cx="4736317" cy="382156"/>
          </a:xfrm>
          <a:prstGeom prst="rect">
            <a:avLst/>
          </a:prstGeom>
        </p:spPr>
        <p:txBody>
          <a:bodyPr vert="horz" wrap="square" lIns="0" tIns="12700" rIns="0" bIns="0" rtlCol="0">
            <a:spAutoFit/>
          </a:bodyPr>
          <a:lstStyle/>
          <a:p>
            <a:pPr marL="12700">
              <a:spcBef>
                <a:spcPts val="100"/>
              </a:spcBef>
              <a:defRPr/>
            </a:pPr>
            <a:r>
              <a:rPr lang="en-GB" sz="2400">
                <a:solidFill>
                  <a:prstClr val="black"/>
                </a:solidFill>
                <a:latin typeface="Ubuntu"/>
                <a:cs typeface="Ubuntu"/>
              </a:rPr>
              <a:t>How to hide sensitive information</a:t>
            </a:r>
          </a:p>
        </p:txBody>
      </p:sp>
      <p:sp>
        <p:nvSpPr>
          <p:cNvPr id="2" name="Slide Number Placeholder 1">
            <a:extLst>
              <a:ext uri="{FF2B5EF4-FFF2-40B4-BE49-F238E27FC236}">
                <a16:creationId xmlns:a16="http://schemas.microsoft.com/office/drawing/2014/main" id="{E8CCCEE5-EE5B-48C1-A95F-A305C20E9F79}"/>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62</a:t>
            </a:fld>
            <a:endParaRPr dirty="0"/>
          </a:p>
        </p:txBody>
      </p:sp>
    </p:spTree>
    <p:extLst>
      <p:ext uri="{BB962C8B-B14F-4D97-AF65-F5344CB8AC3E}">
        <p14:creationId xmlns:p14="http://schemas.microsoft.com/office/powerpoint/2010/main" val="476786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641EC0CC-7553-4F0C-9C57-DBA5C63BC07B}"/>
              </a:ext>
            </a:extLst>
          </p:cNvPr>
          <p:cNvSpPr/>
          <p:nvPr/>
        </p:nvSpPr>
        <p:spPr>
          <a:xfrm>
            <a:off x="7608168" y="5733256"/>
            <a:ext cx="4583824"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Azure 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639848" y="911095"/>
            <a:ext cx="10495339"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600" b="0" i="0" u="none" strike="noStrike" kern="1200" cap="none" spc="0" normalizeH="0" baseline="0" noProof="0">
                <a:ln>
                  <a:noFill/>
                </a:ln>
                <a:solidFill>
                  <a:srgbClr val="92D050"/>
                </a:solidFill>
                <a:effectLst/>
                <a:uLnTx/>
                <a:uFillTx/>
                <a:latin typeface="Ubuntu"/>
                <a:ea typeface="+mn-ea"/>
                <a:cs typeface="Ubuntu"/>
              </a:rPr>
              <a:t>Azure Pipelines –Variables Groups (linking to pipeline)</a:t>
            </a:r>
          </a:p>
        </p:txBody>
      </p:sp>
      <p:pic>
        <p:nvPicPr>
          <p:cNvPr id="8" name="Picture 7">
            <a:extLst>
              <a:ext uri="{FF2B5EF4-FFF2-40B4-BE49-F238E27FC236}">
                <a16:creationId xmlns:a16="http://schemas.microsoft.com/office/drawing/2014/main" id="{6059E09B-9FA8-48D7-B135-741FDD435630}"/>
              </a:ext>
            </a:extLst>
          </p:cNvPr>
          <p:cNvPicPr>
            <a:picLocks noChangeAspect="1"/>
          </p:cNvPicPr>
          <p:nvPr/>
        </p:nvPicPr>
        <p:blipFill rotWithShape="1">
          <a:blip r:embed="rId3"/>
          <a:srcRect l="19404"/>
          <a:stretch/>
        </p:blipFill>
        <p:spPr>
          <a:xfrm>
            <a:off x="449685" y="1509140"/>
            <a:ext cx="7552664" cy="3445146"/>
          </a:xfrm>
          <a:prstGeom prst="rect">
            <a:avLst/>
          </a:prstGeom>
        </p:spPr>
      </p:pic>
      <p:sp>
        <p:nvSpPr>
          <p:cNvPr id="15" name="Rectangle 14">
            <a:extLst>
              <a:ext uri="{FF2B5EF4-FFF2-40B4-BE49-F238E27FC236}">
                <a16:creationId xmlns:a16="http://schemas.microsoft.com/office/drawing/2014/main" id="{8789239C-08D2-4E44-8A0E-EAF65540B8C6}"/>
              </a:ext>
            </a:extLst>
          </p:cNvPr>
          <p:cNvSpPr/>
          <p:nvPr/>
        </p:nvSpPr>
        <p:spPr>
          <a:xfrm>
            <a:off x="591861" y="3246953"/>
            <a:ext cx="6120680" cy="270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84FC634-9528-4BD4-BCE7-9AF9F8AA3E4E}"/>
              </a:ext>
            </a:extLst>
          </p:cNvPr>
          <p:cNvSpPr/>
          <p:nvPr/>
        </p:nvSpPr>
        <p:spPr>
          <a:xfrm>
            <a:off x="7183421" y="6024940"/>
            <a:ext cx="100811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t>Dev</a:t>
            </a:r>
          </a:p>
        </p:txBody>
      </p:sp>
      <p:sp>
        <p:nvSpPr>
          <p:cNvPr id="17" name="Rectangle 16">
            <a:extLst>
              <a:ext uri="{FF2B5EF4-FFF2-40B4-BE49-F238E27FC236}">
                <a16:creationId xmlns:a16="http://schemas.microsoft.com/office/drawing/2014/main" id="{6A4F04DD-092A-41FF-8086-D39B5CB85F45}"/>
              </a:ext>
            </a:extLst>
          </p:cNvPr>
          <p:cNvSpPr/>
          <p:nvPr/>
        </p:nvSpPr>
        <p:spPr>
          <a:xfrm>
            <a:off x="8517665" y="6024940"/>
            <a:ext cx="100811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t>Test</a:t>
            </a:r>
          </a:p>
        </p:txBody>
      </p:sp>
      <p:sp>
        <p:nvSpPr>
          <p:cNvPr id="18" name="Rectangle 17">
            <a:extLst>
              <a:ext uri="{FF2B5EF4-FFF2-40B4-BE49-F238E27FC236}">
                <a16:creationId xmlns:a16="http://schemas.microsoft.com/office/drawing/2014/main" id="{81AA9876-C720-43EC-B1F7-247BB2844D74}"/>
              </a:ext>
            </a:extLst>
          </p:cNvPr>
          <p:cNvSpPr/>
          <p:nvPr/>
        </p:nvSpPr>
        <p:spPr>
          <a:xfrm>
            <a:off x="9904200" y="6024940"/>
            <a:ext cx="100811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t>Prod</a:t>
            </a:r>
          </a:p>
        </p:txBody>
      </p:sp>
      <p:sp>
        <p:nvSpPr>
          <p:cNvPr id="19" name="Rectangle 18">
            <a:extLst>
              <a:ext uri="{FF2B5EF4-FFF2-40B4-BE49-F238E27FC236}">
                <a16:creationId xmlns:a16="http://schemas.microsoft.com/office/drawing/2014/main" id="{221E8360-CEE9-4045-879E-EFFF4DE0E63D}"/>
              </a:ext>
            </a:extLst>
          </p:cNvPr>
          <p:cNvSpPr/>
          <p:nvPr/>
        </p:nvSpPr>
        <p:spPr>
          <a:xfrm>
            <a:off x="6805018" y="4373483"/>
            <a:ext cx="1008112" cy="2880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a:t>Build</a:t>
            </a:r>
          </a:p>
        </p:txBody>
      </p:sp>
      <p:sp>
        <p:nvSpPr>
          <p:cNvPr id="20" name="Rectangle 19">
            <a:extLst>
              <a:ext uri="{FF2B5EF4-FFF2-40B4-BE49-F238E27FC236}">
                <a16:creationId xmlns:a16="http://schemas.microsoft.com/office/drawing/2014/main" id="{87E45C8A-3B7C-4B23-8822-1C2603B5DC1A}"/>
              </a:ext>
            </a:extLst>
          </p:cNvPr>
          <p:cNvSpPr/>
          <p:nvPr/>
        </p:nvSpPr>
        <p:spPr>
          <a:xfrm>
            <a:off x="8498635" y="4372064"/>
            <a:ext cx="1008112" cy="2880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a:t>Release</a:t>
            </a:r>
          </a:p>
        </p:txBody>
      </p:sp>
      <p:cxnSp>
        <p:nvCxnSpPr>
          <p:cNvPr id="21" name="Straight Arrow Connector 20">
            <a:extLst>
              <a:ext uri="{FF2B5EF4-FFF2-40B4-BE49-F238E27FC236}">
                <a16:creationId xmlns:a16="http://schemas.microsoft.com/office/drawing/2014/main" id="{5CA81A6F-B752-45C6-9B01-18C09ECD0661}"/>
              </a:ext>
            </a:extLst>
          </p:cNvPr>
          <p:cNvCxnSpPr>
            <a:cxnSpLocks/>
            <a:stCxn id="19" idx="3"/>
            <a:endCxn id="20" idx="1"/>
          </p:cNvCxnSpPr>
          <p:nvPr/>
        </p:nvCxnSpPr>
        <p:spPr>
          <a:xfrm flipV="1">
            <a:off x="7813130" y="4516080"/>
            <a:ext cx="685505" cy="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8CEBCE3-E963-4C93-8129-D5152B12B477}"/>
              </a:ext>
            </a:extLst>
          </p:cNvPr>
          <p:cNvSpPr/>
          <p:nvPr/>
        </p:nvSpPr>
        <p:spPr>
          <a:xfrm>
            <a:off x="7183421" y="5074278"/>
            <a:ext cx="1008112" cy="4619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a:t>Dev Stage</a:t>
            </a:r>
          </a:p>
        </p:txBody>
      </p:sp>
      <p:sp>
        <p:nvSpPr>
          <p:cNvPr id="24" name="Rectangle 23">
            <a:extLst>
              <a:ext uri="{FF2B5EF4-FFF2-40B4-BE49-F238E27FC236}">
                <a16:creationId xmlns:a16="http://schemas.microsoft.com/office/drawing/2014/main" id="{081BB42C-ED08-4E7B-8C3D-7471E92DCDD3}"/>
              </a:ext>
            </a:extLst>
          </p:cNvPr>
          <p:cNvSpPr/>
          <p:nvPr/>
        </p:nvSpPr>
        <p:spPr>
          <a:xfrm>
            <a:off x="8498615" y="5074278"/>
            <a:ext cx="1008112" cy="4619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a:t>Test Stage</a:t>
            </a:r>
          </a:p>
        </p:txBody>
      </p:sp>
      <p:sp>
        <p:nvSpPr>
          <p:cNvPr id="25" name="Rectangle 24">
            <a:extLst>
              <a:ext uri="{FF2B5EF4-FFF2-40B4-BE49-F238E27FC236}">
                <a16:creationId xmlns:a16="http://schemas.microsoft.com/office/drawing/2014/main" id="{AC563367-85DD-4C5D-B863-131B0B57389F}"/>
              </a:ext>
            </a:extLst>
          </p:cNvPr>
          <p:cNvSpPr/>
          <p:nvPr/>
        </p:nvSpPr>
        <p:spPr>
          <a:xfrm>
            <a:off x="9885150" y="5074277"/>
            <a:ext cx="1008112" cy="4619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a:t>Prod Stage</a:t>
            </a:r>
          </a:p>
        </p:txBody>
      </p:sp>
      <p:cxnSp>
        <p:nvCxnSpPr>
          <p:cNvPr id="26" name="Connector: Elbow 25">
            <a:extLst>
              <a:ext uri="{FF2B5EF4-FFF2-40B4-BE49-F238E27FC236}">
                <a16:creationId xmlns:a16="http://schemas.microsoft.com/office/drawing/2014/main" id="{6AFAA6D4-D53E-4D80-82E7-30F114EC6235}"/>
              </a:ext>
            </a:extLst>
          </p:cNvPr>
          <p:cNvCxnSpPr>
            <a:stCxn id="20" idx="2"/>
            <a:endCxn id="23" idx="0"/>
          </p:cNvCxnSpPr>
          <p:nvPr/>
        </p:nvCxnSpPr>
        <p:spPr>
          <a:xfrm rot="5400000">
            <a:off x="8137993" y="4209580"/>
            <a:ext cx="414182" cy="13152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C26DFA2-5278-40C3-A603-1802E643D0FB}"/>
              </a:ext>
            </a:extLst>
          </p:cNvPr>
          <p:cNvCxnSpPr>
            <a:cxnSpLocks/>
            <a:stCxn id="20" idx="2"/>
            <a:endCxn id="24" idx="0"/>
          </p:cNvCxnSpPr>
          <p:nvPr/>
        </p:nvCxnSpPr>
        <p:spPr>
          <a:xfrm rot="5400000">
            <a:off x="8795590" y="4867177"/>
            <a:ext cx="414182" cy="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907918C-14E4-41D2-99C5-E0026928BB27}"/>
              </a:ext>
            </a:extLst>
          </p:cNvPr>
          <p:cNvCxnSpPr>
            <a:cxnSpLocks/>
            <a:stCxn id="20" idx="2"/>
            <a:endCxn id="25" idx="0"/>
          </p:cNvCxnSpPr>
          <p:nvPr/>
        </p:nvCxnSpPr>
        <p:spPr>
          <a:xfrm rot="16200000" flipH="1">
            <a:off x="9488858" y="4173928"/>
            <a:ext cx="414181" cy="13865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117DB463-D30F-44D5-9643-56B1073BF87E}"/>
              </a:ext>
            </a:extLst>
          </p:cNvPr>
          <p:cNvCxnSpPr>
            <a:cxnSpLocks/>
            <a:stCxn id="15" idx="1"/>
            <a:endCxn id="23" idx="1"/>
          </p:cNvCxnSpPr>
          <p:nvPr/>
        </p:nvCxnSpPr>
        <p:spPr>
          <a:xfrm rot="10800000" flipH="1" flipV="1">
            <a:off x="591861" y="3382097"/>
            <a:ext cx="6591560" cy="1923160"/>
          </a:xfrm>
          <a:prstGeom prst="bentConnector3">
            <a:avLst>
              <a:gd name="adj1" fmla="val -346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E9ABD66-9791-4B3E-935C-28FA411932CD}"/>
              </a:ext>
            </a:extLst>
          </p:cNvPr>
          <p:cNvCxnSpPr>
            <a:cxnSpLocks/>
            <a:stCxn id="23" idx="2"/>
            <a:endCxn id="14" idx="0"/>
          </p:cNvCxnSpPr>
          <p:nvPr/>
        </p:nvCxnSpPr>
        <p:spPr>
          <a:xfrm>
            <a:off x="7687477" y="5536235"/>
            <a:ext cx="0" cy="48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1A31687-C482-46B3-8126-779DE87C7CF3}"/>
              </a:ext>
            </a:extLst>
          </p:cNvPr>
          <p:cNvCxnSpPr>
            <a:cxnSpLocks/>
            <a:stCxn id="24" idx="2"/>
            <a:endCxn id="17" idx="0"/>
          </p:cNvCxnSpPr>
          <p:nvPr/>
        </p:nvCxnSpPr>
        <p:spPr>
          <a:xfrm>
            <a:off x="9002671" y="5536235"/>
            <a:ext cx="19050" cy="48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EC1486A-F7CB-4752-B84C-77C2315C7594}"/>
              </a:ext>
            </a:extLst>
          </p:cNvPr>
          <p:cNvCxnSpPr>
            <a:cxnSpLocks/>
            <a:stCxn id="25" idx="2"/>
            <a:endCxn id="18" idx="0"/>
          </p:cNvCxnSpPr>
          <p:nvPr/>
        </p:nvCxnSpPr>
        <p:spPr>
          <a:xfrm>
            <a:off x="10389206" y="5536234"/>
            <a:ext cx="19050" cy="488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3C35F1E-E767-4294-96A9-7864B76C32CC}"/>
              </a:ext>
            </a:extLst>
          </p:cNvPr>
          <p:cNvSpPr/>
          <p:nvPr/>
        </p:nvSpPr>
        <p:spPr>
          <a:xfrm>
            <a:off x="594193" y="3516996"/>
            <a:ext cx="6120680" cy="270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Connector: Elbow 60">
            <a:extLst>
              <a:ext uri="{FF2B5EF4-FFF2-40B4-BE49-F238E27FC236}">
                <a16:creationId xmlns:a16="http://schemas.microsoft.com/office/drawing/2014/main" id="{F9BF7E14-3034-44DE-A193-91ADEA99209A}"/>
              </a:ext>
            </a:extLst>
          </p:cNvPr>
          <p:cNvCxnSpPr>
            <a:cxnSpLocks/>
            <a:stCxn id="60" idx="3"/>
            <a:endCxn id="25" idx="3"/>
          </p:cNvCxnSpPr>
          <p:nvPr/>
        </p:nvCxnSpPr>
        <p:spPr>
          <a:xfrm>
            <a:off x="6714873" y="3652140"/>
            <a:ext cx="4178389" cy="1653116"/>
          </a:xfrm>
          <a:prstGeom prst="bentConnector3">
            <a:avLst>
              <a:gd name="adj1" fmla="val 10547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1FBB254-C699-4999-B5C1-5B9A5770B20C}"/>
              </a:ext>
            </a:extLst>
          </p:cNvPr>
          <p:cNvSpPr/>
          <p:nvPr/>
        </p:nvSpPr>
        <p:spPr>
          <a:xfrm>
            <a:off x="6712541" y="4235848"/>
            <a:ext cx="4608512" cy="1388876"/>
          </a:xfrm>
          <a:prstGeom prst="rect">
            <a:avLst/>
          </a:prstGeom>
          <a:noFill/>
          <a:ln>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47FB8E05-EBA6-4EEA-87B1-A7A0723F3CA3}"/>
              </a:ext>
            </a:extLst>
          </p:cNvPr>
          <p:cNvSpPr/>
          <p:nvPr/>
        </p:nvSpPr>
        <p:spPr>
          <a:xfrm>
            <a:off x="6698415" y="5863511"/>
            <a:ext cx="4608512" cy="560348"/>
          </a:xfrm>
          <a:prstGeom prst="rect">
            <a:avLst/>
          </a:prstGeom>
          <a:noFill/>
          <a:ln>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bject 77">
            <a:extLst>
              <a:ext uri="{FF2B5EF4-FFF2-40B4-BE49-F238E27FC236}">
                <a16:creationId xmlns:a16="http://schemas.microsoft.com/office/drawing/2014/main" id="{1D025E5B-2924-4F82-B476-166421CB5896}"/>
              </a:ext>
            </a:extLst>
          </p:cNvPr>
          <p:cNvSpPr txBox="1"/>
          <p:nvPr/>
        </p:nvSpPr>
        <p:spPr>
          <a:xfrm>
            <a:off x="5589301" y="4697134"/>
            <a:ext cx="1656184" cy="382156"/>
          </a:xfrm>
          <a:prstGeom prst="rect">
            <a:avLst/>
          </a:prstGeom>
        </p:spPr>
        <p:txBody>
          <a:bodyPr vert="horz" wrap="square" lIns="0" tIns="12700" rIns="0" bIns="0" rtlCol="0">
            <a:spAutoFit/>
          </a:bodyPr>
          <a:lstStyle/>
          <a:p>
            <a:pPr marL="12700">
              <a:spcBef>
                <a:spcPts val="100"/>
              </a:spcBef>
              <a:defRPr/>
            </a:pPr>
            <a:r>
              <a:rPr lang="en-GB" sz="2400">
                <a:solidFill>
                  <a:prstClr val="black"/>
                </a:solidFill>
                <a:latin typeface="Ubuntu"/>
                <a:cs typeface="Ubuntu"/>
              </a:rPr>
              <a:t>Pipeline</a:t>
            </a:r>
            <a:endParaRPr lang="en-GB" sz="3200">
              <a:solidFill>
                <a:prstClr val="black"/>
              </a:solidFill>
              <a:latin typeface="Ubuntu"/>
              <a:cs typeface="Ubuntu"/>
            </a:endParaRPr>
          </a:p>
        </p:txBody>
      </p:sp>
      <p:sp>
        <p:nvSpPr>
          <p:cNvPr id="72" name="object 77">
            <a:extLst>
              <a:ext uri="{FF2B5EF4-FFF2-40B4-BE49-F238E27FC236}">
                <a16:creationId xmlns:a16="http://schemas.microsoft.com/office/drawing/2014/main" id="{02953543-06DB-469D-8FF4-710397984E3E}"/>
              </a:ext>
            </a:extLst>
          </p:cNvPr>
          <p:cNvSpPr txBox="1"/>
          <p:nvPr/>
        </p:nvSpPr>
        <p:spPr>
          <a:xfrm>
            <a:off x="5886945" y="5949391"/>
            <a:ext cx="1656184" cy="382156"/>
          </a:xfrm>
          <a:prstGeom prst="rect">
            <a:avLst/>
          </a:prstGeom>
        </p:spPr>
        <p:txBody>
          <a:bodyPr vert="horz" wrap="square" lIns="0" tIns="12700" rIns="0" bIns="0" rtlCol="0">
            <a:spAutoFit/>
          </a:bodyPr>
          <a:lstStyle/>
          <a:p>
            <a:pPr marL="12700">
              <a:spcBef>
                <a:spcPts val="100"/>
              </a:spcBef>
              <a:defRPr/>
            </a:pPr>
            <a:r>
              <a:rPr lang="en-GB" sz="2400">
                <a:solidFill>
                  <a:prstClr val="black"/>
                </a:solidFill>
                <a:latin typeface="Ubuntu"/>
                <a:cs typeface="Ubuntu"/>
              </a:rPr>
              <a:t>Azure</a:t>
            </a:r>
            <a:endParaRPr lang="en-GB" sz="3200">
              <a:solidFill>
                <a:prstClr val="black"/>
              </a:solidFill>
              <a:latin typeface="Ubuntu"/>
              <a:cs typeface="Ubuntu"/>
            </a:endParaRPr>
          </a:p>
        </p:txBody>
      </p:sp>
      <p:sp>
        <p:nvSpPr>
          <p:cNvPr id="2" name="Slide Number Placeholder 1">
            <a:extLst>
              <a:ext uri="{FF2B5EF4-FFF2-40B4-BE49-F238E27FC236}">
                <a16:creationId xmlns:a16="http://schemas.microsoft.com/office/drawing/2014/main" id="{10C525BF-7AC2-45DF-A44B-22BEFC48B345}"/>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63</a:t>
            </a:fld>
            <a:endParaRPr dirty="0"/>
          </a:p>
        </p:txBody>
      </p:sp>
    </p:spTree>
    <p:extLst>
      <p:ext uri="{BB962C8B-B14F-4D97-AF65-F5344CB8AC3E}">
        <p14:creationId xmlns:p14="http://schemas.microsoft.com/office/powerpoint/2010/main" val="3560916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641EC0CC-7553-4F0C-9C57-DBA5C63BC07B}"/>
              </a:ext>
            </a:extLst>
          </p:cNvPr>
          <p:cNvSpPr/>
          <p:nvPr/>
        </p:nvSpPr>
        <p:spPr>
          <a:xfrm>
            <a:off x="7608168" y="5733256"/>
            <a:ext cx="4583824"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Azure 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695400" y="1310044"/>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487604" y="918761"/>
            <a:ext cx="11216792"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600" b="0" i="0" u="none" strike="noStrike" kern="1200" cap="none" spc="0" normalizeH="0" baseline="0" noProof="0">
                <a:ln>
                  <a:noFill/>
                </a:ln>
                <a:solidFill>
                  <a:srgbClr val="92D050"/>
                </a:solidFill>
                <a:effectLst/>
                <a:uLnTx/>
                <a:uFillTx/>
                <a:latin typeface="Ubuntu"/>
                <a:ea typeface="+mn-ea"/>
                <a:cs typeface="Ubuntu"/>
              </a:rPr>
              <a:t>Azure Pipelines –Variables Groups (linking to pipeline MSP)</a:t>
            </a:r>
          </a:p>
        </p:txBody>
      </p:sp>
      <p:sp>
        <p:nvSpPr>
          <p:cNvPr id="32" name="object 77">
            <a:extLst>
              <a:ext uri="{FF2B5EF4-FFF2-40B4-BE49-F238E27FC236}">
                <a16:creationId xmlns:a16="http://schemas.microsoft.com/office/drawing/2014/main" id="{4D720527-B99E-484F-AE87-19B6C1B607A2}"/>
              </a:ext>
            </a:extLst>
          </p:cNvPr>
          <p:cNvSpPr txBox="1"/>
          <p:nvPr/>
        </p:nvSpPr>
        <p:spPr>
          <a:xfrm>
            <a:off x="530932" y="1601496"/>
            <a:ext cx="4788929" cy="382156"/>
          </a:xfrm>
          <a:prstGeom prst="rect">
            <a:avLst/>
          </a:prstGeom>
        </p:spPr>
        <p:txBody>
          <a:bodyPr vert="horz" wrap="square" lIns="0" tIns="12700" rIns="0" bIns="0" rtlCol="0">
            <a:spAutoFit/>
          </a:bodyPr>
          <a:lstStyle/>
          <a:p>
            <a:pPr marL="12700">
              <a:spcBef>
                <a:spcPts val="100"/>
              </a:spcBef>
              <a:defRPr/>
            </a:pPr>
            <a:r>
              <a:rPr lang="en-GB" sz="2400">
                <a:solidFill>
                  <a:prstClr val="black"/>
                </a:solidFill>
                <a:latin typeface="Ubuntu"/>
                <a:cs typeface="Ubuntu"/>
              </a:rPr>
              <a:t>Multistage YAML Pipelines</a:t>
            </a:r>
          </a:p>
        </p:txBody>
      </p:sp>
      <p:pic>
        <p:nvPicPr>
          <p:cNvPr id="3" name="Picture 2">
            <a:extLst>
              <a:ext uri="{FF2B5EF4-FFF2-40B4-BE49-F238E27FC236}">
                <a16:creationId xmlns:a16="http://schemas.microsoft.com/office/drawing/2014/main" id="{D29F6D63-701F-4ADB-A8A7-892C7549C630}"/>
              </a:ext>
            </a:extLst>
          </p:cNvPr>
          <p:cNvPicPr>
            <a:picLocks noChangeAspect="1"/>
          </p:cNvPicPr>
          <p:nvPr/>
        </p:nvPicPr>
        <p:blipFill>
          <a:blip r:embed="rId3"/>
          <a:stretch>
            <a:fillRect/>
          </a:stretch>
        </p:blipFill>
        <p:spPr>
          <a:xfrm>
            <a:off x="623392" y="2025449"/>
            <a:ext cx="6202540" cy="2485147"/>
          </a:xfrm>
          <a:prstGeom prst="rect">
            <a:avLst/>
          </a:prstGeom>
        </p:spPr>
      </p:pic>
      <p:pic>
        <p:nvPicPr>
          <p:cNvPr id="7" name="Picture 6">
            <a:extLst>
              <a:ext uri="{FF2B5EF4-FFF2-40B4-BE49-F238E27FC236}">
                <a16:creationId xmlns:a16="http://schemas.microsoft.com/office/drawing/2014/main" id="{8043B5C0-73EF-4756-97AB-B715249F3CDF}"/>
              </a:ext>
            </a:extLst>
          </p:cNvPr>
          <p:cNvPicPr>
            <a:picLocks noChangeAspect="1"/>
          </p:cNvPicPr>
          <p:nvPr/>
        </p:nvPicPr>
        <p:blipFill>
          <a:blip r:embed="rId4"/>
          <a:stretch>
            <a:fillRect/>
          </a:stretch>
        </p:blipFill>
        <p:spPr>
          <a:xfrm>
            <a:off x="629092" y="4899596"/>
            <a:ext cx="4186456" cy="983081"/>
          </a:xfrm>
          <a:prstGeom prst="rect">
            <a:avLst/>
          </a:prstGeom>
        </p:spPr>
      </p:pic>
      <p:sp>
        <p:nvSpPr>
          <p:cNvPr id="37" name="object 77">
            <a:extLst>
              <a:ext uri="{FF2B5EF4-FFF2-40B4-BE49-F238E27FC236}">
                <a16:creationId xmlns:a16="http://schemas.microsoft.com/office/drawing/2014/main" id="{3AE1D7C2-CCFD-4213-8B28-DA9A93D7CD9C}"/>
              </a:ext>
            </a:extLst>
          </p:cNvPr>
          <p:cNvSpPr txBox="1"/>
          <p:nvPr/>
        </p:nvSpPr>
        <p:spPr>
          <a:xfrm>
            <a:off x="849268" y="4510596"/>
            <a:ext cx="4788929" cy="289823"/>
          </a:xfrm>
          <a:prstGeom prst="rect">
            <a:avLst/>
          </a:prstGeom>
        </p:spPr>
        <p:txBody>
          <a:bodyPr vert="horz" wrap="square" lIns="0" tIns="12700" rIns="0" bIns="0" rtlCol="0">
            <a:spAutoFit/>
          </a:bodyPr>
          <a:lstStyle/>
          <a:p>
            <a:pPr marL="12700">
              <a:spcBef>
                <a:spcPts val="100"/>
              </a:spcBef>
              <a:defRPr/>
            </a:pPr>
            <a:r>
              <a:rPr lang="en-GB">
                <a:solidFill>
                  <a:prstClr val="black"/>
                </a:solidFill>
                <a:latin typeface="Ubuntu"/>
                <a:cs typeface="Ubuntu"/>
              </a:rPr>
              <a:t>…</a:t>
            </a:r>
          </a:p>
        </p:txBody>
      </p:sp>
      <p:sp>
        <p:nvSpPr>
          <p:cNvPr id="87" name="Rectangle 86">
            <a:extLst>
              <a:ext uri="{FF2B5EF4-FFF2-40B4-BE49-F238E27FC236}">
                <a16:creationId xmlns:a16="http://schemas.microsoft.com/office/drawing/2014/main" id="{0DFFB1DF-4C0D-4723-9FA2-EA8BF264B833}"/>
              </a:ext>
            </a:extLst>
          </p:cNvPr>
          <p:cNvSpPr/>
          <p:nvPr/>
        </p:nvSpPr>
        <p:spPr>
          <a:xfrm>
            <a:off x="1199457" y="3942827"/>
            <a:ext cx="2664296" cy="511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C1145F13-46F9-4EBF-B7FB-B163D61DBE04}"/>
              </a:ext>
            </a:extLst>
          </p:cNvPr>
          <p:cNvSpPr/>
          <p:nvPr/>
        </p:nvSpPr>
        <p:spPr>
          <a:xfrm>
            <a:off x="1199457" y="5079543"/>
            <a:ext cx="2664296" cy="2917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bject 77">
            <a:extLst>
              <a:ext uri="{FF2B5EF4-FFF2-40B4-BE49-F238E27FC236}">
                <a16:creationId xmlns:a16="http://schemas.microsoft.com/office/drawing/2014/main" id="{196F4701-4B6B-442E-9542-7F8A1E5BE291}"/>
              </a:ext>
            </a:extLst>
          </p:cNvPr>
          <p:cNvSpPr txBox="1"/>
          <p:nvPr/>
        </p:nvSpPr>
        <p:spPr>
          <a:xfrm>
            <a:off x="6096000" y="4053650"/>
            <a:ext cx="5740830" cy="289823"/>
          </a:xfrm>
          <a:prstGeom prst="rect">
            <a:avLst/>
          </a:prstGeom>
        </p:spPr>
        <p:txBody>
          <a:bodyPr vert="horz" wrap="square" lIns="0" tIns="12700" rIns="0" bIns="0" rtlCol="0">
            <a:spAutoFit/>
          </a:bodyPr>
          <a:lstStyle/>
          <a:p>
            <a:pPr marL="12700">
              <a:spcBef>
                <a:spcPts val="100"/>
              </a:spcBef>
              <a:defRPr/>
            </a:pPr>
            <a:r>
              <a:rPr lang="en-GB">
                <a:solidFill>
                  <a:prstClr val="black"/>
                </a:solidFill>
                <a:latin typeface="Ubuntu"/>
                <a:cs typeface="Ubuntu"/>
              </a:rPr>
              <a:t>Link Variables on the top of the pipeline</a:t>
            </a:r>
          </a:p>
        </p:txBody>
      </p:sp>
      <p:cxnSp>
        <p:nvCxnSpPr>
          <p:cNvPr id="96" name="Straight Arrow Connector 95">
            <a:extLst>
              <a:ext uri="{FF2B5EF4-FFF2-40B4-BE49-F238E27FC236}">
                <a16:creationId xmlns:a16="http://schemas.microsoft.com/office/drawing/2014/main" id="{DCBB9B77-07DE-4C56-8F81-154C3EA63CF4}"/>
              </a:ext>
            </a:extLst>
          </p:cNvPr>
          <p:cNvCxnSpPr>
            <a:cxnSpLocks/>
            <a:stCxn id="92" idx="1"/>
            <a:endCxn id="87" idx="3"/>
          </p:cNvCxnSpPr>
          <p:nvPr/>
        </p:nvCxnSpPr>
        <p:spPr>
          <a:xfrm flipH="1">
            <a:off x="3863753" y="4198562"/>
            <a:ext cx="223224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object 77">
            <a:extLst>
              <a:ext uri="{FF2B5EF4-FFF2-40B4-BE49-F238E27FC236}">
                <a16:creationId xmlns:a16="http://schemas.microsoft.com/office/drawing/2014/main" id="{C2E1279F-84C8-4350-8B7A-0B6EBB039F09}"/>
              </a:ext>
            </a:extLst>
          </p:cNvPr>
          <p:cNvSpPr txBox="1"/>
          <p:nvPr/>
        </p:nvSpPr>
        <p:spPr>
          <a:xfrm>
            <a:off x="6168008" y="5053705"/>
            <a:ext cx="5740830" cy="318805"/>
          </a:xfrm>
          <a:prstGeom prst="rect">
            <a:avLst/>
          </a:prstGeom>
        </p:spPr>
        <p:txBody>
          <a:bodyPr vert="horz" wrap="square" lIns="0" tIns="12700" rIns="0" bIns="0" rtlCol="0">
            <a:spAutoFit/>
          </a:bodyPr>
          <a:lstStyle/>
          <a:p>
            <a:pPr marL="12700">
              <a:spcBef>
                <a:spcPts val="100"/>
              </a:spcBef>
              <a:defRPr/>
            </a:pPr>
            <a:r>
              <a:rPr lang="en-GB">
                <a:solidFill>
                  <a:prstClr val="black"/>
                </a:solidFill>
                <a:latin typeface="Ubuntu"/>
                <a:cs typeface="Ubuntu"/>
              </a:rPr>
              <a:t>Link variable group with the stage</a:t>
            </a:r>
          </a:p>
        </p:txBody>
      </p:sp>
      <p:cxnSp>
        <p:nvCxnSpPr>
          <p:cNvPr id="101" name="Straight Arrow Connector 100">
            <a:extLst>
              <a:ext uri="{FF2B5EF4-FFF2-40B4-BE49-F238E27FC236}">
                <a16:creationId xmlns:a16="http://schemas.microsoft.com/office/drawing/2014/main" id="{2C754548-FA17-4E1A-8F08-71E877ECC923}"/>
              </a:ext>
            </a:extLst>
          </p:cNvPr>
          <p:cNvCxnSpPr>
            <a:cxnSpLocks/>
            <a:stCxn id="100" idx="1"/>
            <a:endCxn id="90" idx="3"/>
          </p:cNvCxnSpPr>
          <p:nvPr/>
        </p:nvCxnSpPr>
        <p:spPr>
          <a:xfrm flipH="1">
            <a:off x="3863753" y="5213108"/>
            <a:ext cx="2304255" cy="123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FFEEBB2-06C7-4DE0-9FA9-5F10497CDD2A}"/>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64</a:t>
            </a:fld>
            <a:endParaRPr dirty="0"/>
          </a:p>
        </p:txBody>
      </p:sp>
    </p:spTree>
    <p:extLst>
      <p:ext uri="{BB962C8B-B14F-4D97-AF65-F5344CB8AC3E}">
        <p14:creationId xmlns:p14="http://schemas.microsoft.com/office/powerpoint/2010/main" val="19654624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641EC0CC-7553-4F0C-9C57-DBA5C63BC07B}"/>
              </a:ext>
            </a:extLst>
          </p:cNvPr>
          <p:cNvSpPr/>
          <p:nvPr/>
        </p:nvSpPr>
        <p:spPr>
          <a:xfrm>
            <a:off x="7608168" y="5733256"/>
            <a:ext cx="4583824"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Azure Pipelines</a:t>
            </a:r>
          </a:p>
        </p:txBody>
      </p:sp>
      <p:sp>
        <p:nvSpPr>
          <p:cNvPr id="6" name="object 77">
            <a:extLst>
              <a:ext uri="{FF2B5EF4-FFF2-40B4-BE49-F238E27FC236}">
                <a16:creationId xmlns:a16="http://schemas.microsoft.com/office/drawing/2014/main" id="{AF60A2CA-E962-4421-A1FD-516A904629CB}"/>
              </a:ext>
            </a:extLst>
          </p:cNvPr>
          <p:cNvSpPr txBox="1"/>
          <p:nvPr/>
        </p:nvSpPr>
        <p:spPr>
          <a:xfrm>
            <a:off x="695400" y="1310044"/>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639848" y="911095"/>
            <a:ext cx="11000979"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600" b="0" i="0" u="none" strike="noStrike" kern="1200" cap="none" spc="0" normalizeH="0" baseline="0" noProof="0">
                <a:ln>
                  <a:noFill/>
                </a:ln>
                <a:solidFill>
                  <a:srgbClr val="92D050"/>
                </a:solidFill>
                <a:effectLst/>
                <a:uLnTx/>
                <a:uFillTx/>
                <a:latin typeface="Ubuntu"/>
                <a:ea typeface="+mn-ea"/>
                <a:cs typeface="Ubuntu"/>
              </a:rPr>
              <a:t>Azure Pipelines –Variables Groups (linking to pipeline CP)</a:t>
            </a:r>
          </a:p>
        </p:txBody>
      </p:sp>
      <p:sp>
        <p:nvSpPr>
          <p:cNvPr id="33" name="object 77">
            <a:extLst>
              <a:ext uri="{FF2B5EF4-FFF2-40B4-BE49-F238E27FC236}">
                <a16:creationId xmlns:a16="http://schemas.microsoft.com/office/drawing/2014/main" id="{3772E78E-8DAD-4AC7-9F1F-2A20A2DEF169}"/>
              </a:ext>
            </a:extLst>
          </p:cNvPr>
          <p:cNvSpPr txBox="1"/>
          <p:nvPr/>
        </p:nvSpPr>
        <p:spPr>
          <a:xfrm>
            <a:off x="639848" y="1521732"/>
            <a:ext cx="4788929" cy="382156"/>
          </a:xfrm>
          <a:prstGeom prst="rect">
            <a:avLst/>
          </a:prstGeom>
        </p:spPr>
        <p:txBody>
          <a:bodyPr vert="horz" wrap="square" lIns="0" tIns="12700" rIns="0" bIns="0" rtlCol="0">
            <a:spAutoFit/>
          </a:bodyPr>
          <a:lstStyle/>
          <a:p>
            <a:pPr marL="12700">
              <a:spcBef>
                <a:spcPts val="100"/>
              </a:spcBef>
              <a:defRPr/>
            </a:pPr>
            <a:r>
              <a:rPr lang="en-GB" sz="2400">
                <a:solidFill>
                  <a:prstClr val="black"/>
                </a:solidFill>
                <a:latin typeface="Ubuntu"/>
                <a:cs typeface="Ubuntu"/>
              </a:rPr>
              <a:t>Classic Pipelines</a:t>
            </a:r>
          </a:p>
        </p:txBody>
      </p:sp>
      <p:pic>
        <p:nvPicPr>
          <p:cNvPr id="38" name="Picture 37">
            <a:extLst>
              <a:ext uri="{FF2B5EF4-FFF2-40B4-BE49-F238E27FC236}">
                <a16:creationId xmlns:a16="http://schemas.microsoft.com/office/drawing/2014/main" id="{1565A137-B8A6-4E9B-B04A-0DDC9A2A72CC}"/>
              </a:ext>
            </a:extLst>
          </p:cNvPr>
          <p:cNvPicPr>
            <a:picLocks noChangeAspect="1"/>
          </p:cNvPicPr>
          <p:nvPr/>
        </p:nvPicPr>
        <p:blipFill rotWithShape="1">
          <a:blip r:embed="rId3"/>
          <a:srcRect l="28153"/>
          <a:stretch/>
        </p:blipFill>
        <p:spPr>
          <a:xfrm>
            <a:off x="577459" y="1991090"/>
            <a:ext cx="3384195" cy="3531370"/>
          </a:xfrm>
          <a:prstGeom prst="rect">
            <a:avLst/>
          </a:prstGeom>
        </p:spPr>
      </p:pic>
      <p:pic>
        <p:nvPicPr>
          <p:cNvPr id="11" name="Picture 10">
            <a:extLst>
              <a:ext uri="{FF2B5EF4-FFF2-40B4-BE49-F238E27FC236}">
                <a16:creationId xmlns:a16="http://schemas.microsoft.com/office/drawing/2014/main" id="{E03A3337-F52F-4312-A5DE-2C2632063A55}"/>
              </a:ext>
            </a:extLst>
          </p:cNvPr>
          <p:cNvPicPr>
            <a:picLocks noChangeAspect="1"/>
          </p:cNvPicPr>
          <p:nvPr/>
        </p:nvPicPr>
        <p:blipFill>
          <a:blip r:embed="rId4"/>
          <a:stretch>
            <a:fillRect/>
          </a:stretch>
        </p:blipFill>
        <p:spPr>
          <a:xfrm>
            <a:off x="8245055" y="1660259"/>
            <a:ext cx="3582294" cy="3853680"/>
          </a:xfrm>
          <a:prstGeom prst="rect">
            <a:avLst/>
          </a:prstGeom>
        </p:spPr>
      </p:pic>
      <p:pic>
        <p:nvPicPr>
          <p:cNvPr id="13" name="Picture 12">
            <a:extLst>
              <a:ext uri="{FF2B5EF4-FFF2-40B4-BE49-F238E27FC236}">
                <a16:creationId xmlns:a16="http://schemas.microsoft.com/office/drawing/2014/main" id="{33E7C838-8F19-4805-ACB3-3E1FF85D0AA4}"/>
              </a:ext>
            </a:extLst>
          </p:cNvPr>
          <p:cNvPicPr>
            <a:picLocks noChangeAspect="1"/>
          </p:cNvPicPr>
          <p:nvPr/>
        </p:nvPicPr>
        <p:blipFill rotWithShape="1">
          <a:blip r:embed="rId5"/>
          <a:srcRect r="36649"/>
          <a:stretch/>
        </p:blipFill>
        <p:spPr>
          <a:xfrm>
            <a:off x="4390743" y="1992045"/>
            <a:ext cx="3288323" cy="1340474"/>
          </a:xfrm>
          <a:prstGeom prst="rect">
            <a:avLst/>
          </a:prstGeom>
        </p:spPr>
      </p:pic>
      <p:cxnSp>
        <p:nvCxnSpPr>
          <p:cNvPr id="22" name="Connector: Elbow 21">
            <a:extLst>
              <a:ext uri="{FF2B5EF4-FFF2-40B4-BE49-F238E27FC236}">
                <a16:creationId xmlns:a16="http://schemas.microsoft.com/office/drawing/2014/main" id="{B235455C-EB10-451D-88D4-70D7A382B20A}"/>
              </a:ext>
            </a:extLst>
          </p:cNvPr>
          <p:cNvCxnSpPr>
            <a:cxnSpLocks/>
            <a:stCxn id="52" idx="0"/>
            <a:endCxn id="53" idx="1"/>
          </p:cNvCxnSpPr>
          <p:nvPr/>
        </p:nvCxnSpPr>
        <p:spPr>
          <a:xfrm rot="5400000" flipH="1" flipV="1">
            <a:off x="3491299" y="1663942"/>
            <a:ext cx="1029676" cy="252860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574F952-D801-409A-BA69-7D634BEB9D26}"/>
              </a:ext>
            </a:extLst>
          </p:cNvPr>
          <p:cNvSpPr/>
          <p:nvPr/>
        </p:nvSpPr>
        <p:spPr>
          <a:xfrm>
            <a:off x="2489806" y="3443083"/>
            <a:ext cx="50405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CD6F8893-44D2-4711-B1A4-27902AA0F128}"/>
              </a:ext>
            </a:extLst>
          </p:cNvPr>
          <p:cNvSpPr/>
          <p:nvPr/>
        </p:nvSpPr>
        <p:spPr>
          <a:xfrm>
            <a:off x="5270441" y="2341399"/>
            <a:ext cx="50405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8622A580-5C2F-4955-A28C-B3C53A91CFCB}"/>
              </a:ext>
            </a:extLst>
          </p:cNvPr>
          <p:cNvSpPr/>
          <p:nvPr/>
        </p:nvSpPr>
        <p:spPr>
          <a:xfrm>
            <a:off x="4390743" y="2802770"/>
            <a:ext cx="820474" cy="17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Connector: Elbow 57">
            <a:extLst>
              <a:ext uri="{FF2B5EF4-FFF2-40B4-BE49-F238E27FC236}">
                <a16:creationId xmlns:a16="http://schemas.microsoft.com/office/drawing/2014/main" id="{55BCB5B2-8DEE-4DD0-B5D8-0354351EF96A}"/>
              </a:ext>
            </a:extLst>
          </p:cNvPr>
          <p:cNvCxnSpPr>
            <a:cxnSpLocks/>
            <a:stCxn id="53" idx="2"/>
            <a:endCxn id="57" idx="3"/>
          </p:cNvCxnSpPr>
          <p:nvPr/>
        </p:nvCxnSpPr>
        <p:spPr>
          <a:xfrm rot="5400000">
            <a:off x="5164564" y="2532068"/>
            <a:ext cx="404559" cy="31125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1ADD5A0E-B38D-403A-BE45-00AE3468D854}"/>
              </a:ext>
            </a:extLst>
          </p:cNvPr>
          <p:cNvSpPr/>
          <p:nvPr/>
        </p:nvSpPr>
        <p:spPr>
          <a:xfrm>
            <a:off x="6504669" y="2908201"/>
            <a:ext cx="1044117" cy="174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3" name="Connector: Elbow 62">
            <a:extLst>
              <a:ext uri="{FF2B5EF4-FFF2-40B4-BE49-F238E27FC236}">
                <a16:creationId xmlns:a16="http://schemas.microsoft.com/office/drawing/2014/main" id="{4C56953E-6AE1-4D51-84A4-5620B036168E}"/>
              </a:ext>
            </a:extLst>
          </p:cNvPr>
          <p:cNvCxnSpPr>
            <a:cxnSpLocks/>
            <a:stCxn id="57" idx="2"/>
            <a:endCxn id="62" idx="2"/>
          </p:cNvCxnSpPr>
          <p:nvPr/>
        </p:nvCxnSpPr>
        <p:spPr>
          <a:xfrm rot="16200000" flipH="1">
            <a:off x="5861139" y="1917019"/>
            <a:ext cx="105431" cy="2225748"/>
          </a:xfrm>
          <a:prstGeom prst="bentConnector3">
            <a:avLst>
              <a:gd name="adj1" fmla="val 31682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3645080F-74DD-4B0D-8F4E-65FCC59CDE95}"/>
              </a:ext>
            </a:extLst>
          </p:cNvPr>
          <p:cNvSpPr/>
          <p:nvPr/>
        </p:nvSpPr>
        <p:spPr>
          <a:xfrm>
            <a:off x="8414995" y="3185269"/>
            <a:ext cx="962038" cy="1809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Connector: Elbow 73">
            <a:extLst>
              <a:ext uri="{FF2B5EF4-FFF2-40B4-BE49-F238E27FC236}">
                <a16:creationId xmlns:a16="http://schemas.microsoft.com/office/drawing/2014/main" id="{0C08E97B-2004-4E3C-A8E6-A6926E1D2A52}"/>
              </a:ext>
            </a:extLst>
          </p:cNvPr>
          <p:cNvCxnSpPr>
            <a:cxnSpLocks/>
            <a:stCxn id="62" idx="3"/>
            <a:endCxn id="73" idx="1"/>
          </p:cNvCxnSpPr>
          <p:nvPr/>
        </p:nvCxnSpPr>
        <p:spPr>
          <a:xfrm>
            <a:off x="7548786" y="2995405"/>
            <a:ext cx="866209" cy="28035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06A73E1-F2C0-4848-9311-115F34905D90}"/>
              </a:ext>
            </a:extLst>
          </p:cNvPr>
          <p:cNvSpPr/>
          <p:nvPr/>
        </p:nvSpPr>
        <p:spPr>
          <a:xfrm>
            <a:off x="8328248" y="4645722"/>
            <a:ext cx="3286293" cy="511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1" name="Connector: Elbow 80">
            <a:extLst>
              <a:ext uri="{FF2B5EF4-FFF2-40B4-BE49-F238E27FC236}">
                <a16:creationId xmlns:a16="http://schemas.microsoft.com/office/drawing/2014/main" id="{405D47FD-8581-49FD-BCE5-46182F9C0E06}"/>
              </a:ext>
            </a:extLst>
          </p:cNvPr>
          <p:cNvCxnSpPr>
            <a:cxnSpLocks/>
            <a:stCxn id="73" idx="3"/>
            <a:endCxn id="78" idx="0"/>
          </p:cNvCxnSpPr>
          <p:nvPr/>
        </p:nvCxnSpPr>
        <p:spPr>
          <a:xfrm>
            <a:off x="9377033" y="3275764"/>
            <a:ext cx="594362" cy="136995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F5BAF32C-4AFB-4AC9-8984-7531A5410F30}"/>
              </a:ext>
            </a:extLst>
          </p:cNvPr>
          <p:cNvSpPr/>
          <p:nvPr/>
        </p:nvSpPr>
        <p:spPr>
          <a:xfrm>
            <a:off x="8366400" y="5298344"/>
            <a:ext cx="465904" cy="1659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Connector: Elbow 83">
            <a:extLst>
              <a:ext uri="{FF2B5EF4-FFF2-40B4-BE49-F238E27FC236}">
                <a16:creationId xmlns:a16="http://schemas.microsoft.com/office/drawing/2014/main" id="{0F8300A0-4DA5-4A62-A5A7-DA7F88743945}"/>
              </a:ext>
            </a:extLst>
          </p:cNvPr>
          <p:cNvCxnSpPr>
            <a:cxnSpLocks/>
            <a:stCxn id="78" idx="2"/>
          </p:cNvCxnSpPr>
          <p:nvPr/>
        </p:nvCxnSpPr>
        <p:spPr>
          <a:xfrm rot="5400000">
            <a:off x="9292194" y="4697307"/>
            <a:ext cx="219317" cy="113908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DDA37D9-3631-4968-B79D-9211C443273D}"/>
              </a:ext>
            </a:extLst>
          </p:cNvPr>
          <p:cNvCxnSpPr/>
          <p:nvPr/>
        </p:nvCxnSpPr>
        <p:spPr>
          <a:xfrm>
            <a:off x="4151784" y="1802585"/>
            <a:ext cx="0" cy="4553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9BD65B-276E-4C23-B02D-A2AB7AE65F28}"/>
              </a:ext>
            </a:extLst>
          </p:cNvPr>
          <p:cNvCxnSpPr/>
          <p:nvPr/>
        </p:nvCxnSpPr>
        <p:spPr>
          <a:xfrm>
            <a:off x="7896200" y="1765230"/>
            <a:ext cx="0" cy="4553149"/>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18ADBDA-A8E6-45D2-9A9E-32398D74979D}"/>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65</a:t>
            </a:fld>
            <a:endParaRPr dirty="0"/>
          </a:p>
        </p:txBody>
      </p:sp>
    </p:spTree>
    <p:extLst>
      <p:ext uri="{BB962C8B-B14F-4D97-AF65-F5344CB8AC3E}">
        <p14:creationId xmlns:p14="http://schemas.microsoft.com/office/powerpoint/2010/main" val="546992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10967" y="908720"/>
            <a:ext cx="4724400" cy="4031873"/>
          </a:xfrm>
        </p:spPr>
        <p:txBody>
          <a:bodyPr/>
          <a:lstStyle/>
          <a:p>
            <a:pPr marL="285750" indent="-285750">
              <a:buFont typeface="Arial" panose="020B0604020202020204" pitchFamily="34" charset="0"/>
              <a:buChar char="•"/>
            </a:pPr>
            <a:r>
              <a:rPr lang="en-GB" sz="2000" b="1" dirty="0"/>
              <a:t>Overview</a:t>
            </a:r>
          </a:p>
          <a:p>
            <a:pPr marL="285750" indent="-285750">
              <a:buFont typeface="Arial" panose="020B0604020202020204" pitchFamily="34" charset="0"/>
              <a:buChar char="•"/>
            </a:pPr>
            <a:r>
              <a:rPr lang="en-GB" sz="2000" b="1" dirty="0"/>
              <a:t>Boards</a:t>
            </a:r>
          </a:p>
          <a:p>
            <a:pPr marL="285750" indent="-285750">
              <a:buFont typeface="Arial" panose="020B0604020202020204" pitchFamily="34" charset="0"/>
              <a:buChar char="•"/>
            </a:pPr>
            <a:r>
              <a:rPr lang="en-GB" sz="2000" b="1" dirty="0"/>
              <a:t>Repos</a:t>
            </a:r>
          </a:p>
          <a:p>
            <a:pPr marL="285750" indent="-285750">
              <a:buFont typeface="Arial" panose="020B0604020202020204" pitchFamily="34" charset="0"/>
              <a:buChar char="•"/>
            </a:pPr>
            <a:r>
              <a:rPr lang="en-GB" sz="2000" b="1" dirty="0"/>
              <a:t>Pipelines</a:t>
            </a:r>
          </a:p>
        </p:txBody>
      </p:sp>
    </p:spTree>
    <p:extLst>
      <p:ext uri="{BB962C8B-B14F-4D97-AF65-F5344CB8AC3E}">
        <p14:creationId xmlns:p14="http://schemas.microsoft.com/office/powerpoint/2010/main" val="19032110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4113-E6CB-4BDC-9AE5-9645FDDED25A}"/>
              </a:ext>
            </a:extLst>
          </p:cNvPr>
          <p:cNvSpPr>
            <a:spLocks noGrp="1"/>
          </p:cNvSpPr>
          <p:nvPr>
            <p:ph type="title"/>
          </p:nvPr>
        </p:nvSpPr>
        <p:spPr>
          <a:xfrm>
            <a:off x="838200" y="3048000"/>
            <a:ext cx="10515600" cy="762000"/>
          </a:xfrm>
        </p:spPr>
        <p:txBody>
          <a:bodyPr/>
          <a:lstStyle/>
          <a:p>
            <a:r>
              <a:rPr lang="en-GB"/>
              <a:t>Questions?</a:t>
            </a:r>
          </a:p>
        </p:txBody>
      </p:sp>
    </p:spTree>
    <p:extLst>
      <p:ext uri="{BB962C8B-B14F-4D97-AF65-F5344CB8AC3E}">
        <p14:creationId xmlns:p14="http://schemas.microsoft.com/office/powerpoint/2010/main" val="130869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Overview</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623392" y="90906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DevOps Structure</a:t>
            </a:r>
          </a:p>
        </p:txBody>
      </p:sp>
      <p:sp>
        <p:nvSpPr>
          <p:cNvPr id="2" name="Rectangle 1">
            <a:extLst>
              <a:ext uri="{FF2B5EF4-FFF2-40B4-BE49-F238E27FC236}">
                <a16:creationId xmlns:a16="http://schemas.microsoft.com/office/drawing/2014/main" id="{96AE4E08-E2FB-46D9-A14E-DA5A45A21D9E}"/>
              </a:ext>
            </a:extLst>
          </p:cNvPr>
          <p:cNvSpPr/>
          <p:nvPr/>
        </p:nvSpPr>
        <p:spPr>
          <a:xfrm>
            <a:off x="2964296" y="1760703"/>
            <a:ext cx="1655310" cy="5052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DevOps Portal</a:t>
            </a:r>
          </a:p>
        </p:txBody>
      </p:sp>
      <p:sp>
        <p:nvSpPr>
          <p:cNvPr id="7" name="Rectangle 6">
            <a:extLst>
              <a:ext uri="{FF2B5EF4-FFF2-40B4-BE49-F238E27FC236}">
                <a16:creationId xmlns:a16="http://schemas.microsoft.com/office/drawing/2014/main" id="{6D1EE0F0-19F2-4C5B-A07B-77917035B952}"/>
              </a:ext>
            </a:extLst>
          </p:cNvPr>
          <p:cNvSpPr/>
          <p:nvPr/>
        </p:nvSpPr>
        <p:spPr>
          <a:xfrm>
            <a:off x="4500019" y="2673734"/>
            <a:ext cx="1655310" cy="505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Organisation 1</a:t>
            </a:r>
          </a:p>
        </p:txBody>
      </p:sp>
      <p:cxnSp>
        <p:nvCxnSpPr>
          <p:cNvPr id="4" name="Connector: Elbow 3">
            <a:extLst>
              <a:ext uri="{FF2B5EF4-FFF2-40B4-BE49-F238E27FC236}">
                <a16:creationId xmlns:a16="http://schemas.microsoft.com/office/drawing/2014/main" id="{A256C24A-9FB5-4EFC-A459-06A34278D16D}"/>
              </a:ext>
            </a:extLst>
          </p:cNvPr>
          <p:cNvCxnSpPr>
            <a:cxnSpLocks/>
            <a:stCxn id="2" idx="2"/>
            <a:endCxn id="7" idx="1"/>
          </p:cNvCxnSpPr>
          <p:nvPr/>
        </p:nvCxnSpPr>
        <p:spPr>
          <a:xfrm rot="16200000" flipH="1">
            <a:off x="3815786" y="2242135"/>
            <a:ext cx="660398" cy="7080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2886194-04FB-432D-B4AA-43555F76D592}"/>
              </a:ext>
            </a:extLst>
          </p:cNvPr>
          <p:cNvSpPr/>
          <p:nvPr/>
        </p:nvSpPr>
        <p:spPr>
          <a:xfrm>
            <a:off x="4500019" y="5953647"/>
            <a:ext cx="1655310" cy="505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Organisation N</a:t>
            </a:r>
          </a:p>
        </p:txBody>
      </p:sp>
      <p:cxnSp>
        <p:nvCxnSpPr>
          <p:cNvPr id="19" name="Connector: Elbow 18">
            <a:extLst>
              <a:ext uri="{FF2B5EF4-FFF2-40B4-BE49-F238E27FC236}">
                <a16:creationId xmlns:a16="http://schemas.microsoft.com/office/drawing/2014/main" id="{B87CF772-202F-46E3-BEF4-17B299B1952E}"/>
              </a:ext>
            </a:extLst>
          </p:cNvPr>
          <p:cNvCxnSpPr>
            <a:cxnSpLocks/>
            <a:stCxn id="2" idx="2"/>
            <a:endCxn id="18" idx="1"/>
          </p:cNvCxnSpPr>
          <p:nvPr/>
        </p:nvCxnSpPr>
        <p:spPr>
          <a:xfrm rot="16200000" flipH="1">
            <a:off x="2175830" y="3882091"/>
            <a:ext cx="3940311" cy="7080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F4D1A0-B30D-4B17-BD98-7DB8F752EF96}"/>
              </a:ext>
            </a:extLst>
          </p:cNvPr>
          <p:cNvSpPr/>
          <p:nvPr/>
        </p:nvSpPr>
        <p:spPr>
          <a:xfrm>
            <a:off x="5992090" y="3431635"/>
            <a:ext cx="1655310" cy="50526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Project 1</a:t>
            </a:r>
          </a:p>
        </p:txBody>
      </p:sp>
      <p:sp>
        <p:nvSpPr>
          <p:cNvPr id="23" name="Rectangle 22">
            <a:extLst>
              <a:ext uri="{FF2B5EF4-FFF2-40B4-BE49-F238E27FC236}">
                <a16:creationId xmlns:a16="http://schemas.microsoft.com/office/drawing/2014/main" id="{0F5DF493-ADF8-4684-88BD-CBF5C6CC603F}"/>
              </a:ext>
            </a:extLst>
          </p:cNvPr>
          <p:cNvSpPr/>
          <p:nvPr/>
        </p:nvSpPr>
        <p:spPr>
          <a:xfrm>
            <a:off x="5992091" y="5073474"/>
            <a:ext cx="1655310" cy="50526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Project 2</a:t>
            </a:r>
          </a:p>
        </p:txBody>
      </p:sp>
      <p:cxnSp>
        <p:nvCxnSpPr>
          <p:cNvPr id="24" name="Connector: Elbow 23">
            <a:extLst>
              <a:ext uri="{FF2B5EF4-FFF2-40B4-BE49-F238E27FC236}">
                <a16:creationId xmlns:a16="http://schemas.microsoft.com/office/drawing/2014/main" id="{C5BAB6CB-56E6-40F6-ABC6-00E46E391044}"/>
              </a:ext>
            </a:extLst>
          </p:cNvPr>
          <p:cNvCxnSpPr>
            <a:cxnSpLocks/>
            <a:stCxn id="7" idx="2"/>
            <a:endCxn id="22" idx="1"/>
          </p:cNvCxnSpPr>
          <p:nvPr/>
        </p:nvCxnSpPr>
        <p:spPr>
          <a:xfrm rot="16200000" flipH="1">
            <a:off x="5407248" y="3099427"/>
            <a:ext cx="505268" cy="6644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790150D-7844-400A-B182-74A8A5D7AE4E}"/>
              </a:ext>
            </a:extLst>
          </p:cNvPr>
          <p:cNvCxnSpPr>
            <a:stCxn id="7" idx="2"/>
            <a:endCxn id="23" idx="1"/>
          </p:cNvCxnSpPr>
          <p:nvPr/>
        </p:nvCxnSpPr>
        <p:spPr>
          <a:xfrm rot="16200000" flipH="1">
            <a:off x="4586329" y="3920345"/>
            <a:ext cx="2147107" cy="6644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Graphic 7" descr="Face with mask with solid fill">
            <a:extLst>
              <a:ext uri="{FF2B5EF4-FFF2-40B4-BE49-F238E27FC236}">
                <a16:creationId xmlns:a16="http://schemas.microsoft.com/office/drawing/2014/main" id="{7DE2546A-C922-4AB2-A33B-3CE19D62A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240" y="1556136"/>
            <a:ext cx="914400" cy="914400"/>
          </a:xfrm>
          <a:prstGeom prst="rect">
            <a:avLst/>
          </a:prstGeom>
        </p:spPr>
      </p:pic>
      <p:cxnSp>
        <p:nvCxnSpPr>
          <p:cNvPr id="11" name="Straight Arrow Connector 10">
            <a:extLst>
              <a:ext uri="{FF2B5EF4-FFF2-40B4-BE49-F238E27FC236}">
                <a16:creationId xmlns:a16="http://schemas.microsoft.com/office/drawing/2014/main" id="{314B1DD9-81C5-48CB-81AB-FB73B9AD6DC0}"/>
              </a:ext>
            </a:extLst>
          </p:cNvPr>
          <p:cNvCxnSpPr>
            <a:stCxn id="8" idx="3"/>
            <a:endCxn id="2" idx="1"/>
          </p:cNvCxnSpPr>
          <p:nvPr/>
        </p:nvCxnSpPr>
        <p:spPr>
          <a:xfrm>
            <a:off x="2136640" y="2013336"/>
            <a:ext cx="8276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bject 77">
            <a:extLst>
              <a:ext uri="{FF2B5EF4-FFF2-40B4-BE49-F238E27FC236}">
                <a16:creationId xmlns:a16="http://schemas.microsoft.com/office/drawing/2014/main" id="{44E521F6-13E4-41F0-8F2E-4CFE07BBB2AE}"/>
              </a:ext>
            </a:extLst>
          </p:cNvPr>
          <p:cNvSpPr txBox="1"/>
          <p:nvPr/>
        </p:nvSpPr>
        <p:spPr>
          <a:xfrm>
            <a:off x="2136640" y="1723513"/>
            <a:ext cx="812524"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b="0" i="0" u="none" strike="noStrike" kern="1200" cap="none" spc="0" normalizeH="0" baseline="0" noProof="0" dirty="0">
                <a:ln>
                  <a:noFill/>
                </a:ln>
                <a:effectLst/>
                <a:uLnTx/>
                <a:uFillTx/>
                <a:latin typeface="Ubuntu"/>
                <a:ea typeface="+mn-ea"/>
                <a:cs typeface="Ubuntu"/>
              </a:rPr>
              <a:t>Access</a:t>
            </a:r>
          </a:p>
        </p:txBody>
      </p:sp>
      <p:pic>
        <p:nvPicPr>
          <p:cNvPr id="1026" name="Picture 2" descr="Image result for ms account icon">
            <a:extLst>
              <a:ext uri="{FF2B5EF4-FFF2-40B4-BE49-F238E27FC236}">
                <a16:creationId xmlns:a16="http://schemas.microsoft.com/office/drawing/2014/main" id="{E2CB6978-D2B0-4438-9E1A-FB83959819F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307266" y="1486883"/>
            <a:ext cx="289823" cy="28982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Connector: Elbow 52">
            <a:extLst>
              <a:ext uri="{FF2B5EF4-FFF2-40B4-BE49-F238E27FC236}">
                <a16:creationId xmlns:a16="http://schemas.microsoft.com/office/drawing/2014/main" id="{B925CB9A-34B9-4CAA-B4D4-DC353027BC18}"/>
              </a:ext>
            </a:extLst>
          </p:cNvPr>
          <p:cNvCxnSpPr>
            <a:cxnSpLocks/>
            <a:stCxn id="22" idx="2"/>
          </p:cNvCxnSpPr>
          <p:nvPr/>
        </p:nvCxnSpPr>
        <p:spPr>
          <a:xfrm rot="16200000" flipH="1">
            <a:off x="7453173" y="3303474"/>
            <a:ext cx="388451" cy="16553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6295266-ABA6-435E-9378-3D7CC3964C7F}"/>
              </a:ext>
            </a:extLst>
          </p:cNvPr>
          <p:cNvSpPr/>
          <p:nvPr/>
        </p:nvSpPr>
        <p:spPr>
          <a:xfrm>
            <a:off x="8475052" y="3684268"/>
            <a:ext cx="3010885" cy="23641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Ubuntu"/>
                <a:ea typeface="+mn-ea"/>
                <a:cs typeface="Ubuntu"/>
              </a:rPr>
              <a:t>Teams</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1800" dirty="0">
                <a:solidFill>
                  <a:prstClr val="black"/>
                </a:solidFill>
                <a:latin typeface="Ubuntu"/>
                <a:cs typeface="Ubuntu"/>
              </a:rPr>
              <a:t>Security</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Ubuntu"/>
                <a:ea typeface="+mn-ea"/>
                <a:cs typeface="Ubuntu"/>
              </a:rPr>
              <a:t>Board</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1800" dirty="0">
                <a:solidFill>
                  <a:prstClr val="black"/>
                </a:solidFill>
                <a:latin typeface="Ubuntu"/>
                <a:cs typeface="Ubuntu"/>
              </a:rPr>
              <a:t>Repositories</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Ubuntu"/>
                <a:ea typeface="+mn-ea"/>
                <a:cs typeface="Ubuntu"/>
              </a:rPr>
              <a:t>Pipelines</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1800" dirty="0">
                <a:solidFill>
                  <a:prstClr val="black"/>
                </a:solidFill>
                <a:latin typeface="Ubuntu"/>
                <a:cs typeface="Ubuntu"/>
              </a:rPr>
              <a:t>Test Plans</a:t>
            </a:r>
            <a:endParaRPr kumimoji="0" lang="en-GB" sz="1800" b="0" i="0" u="none" strike="noStrike" kern="1200" cap="none" spc="0" normalizeH="0" baseline="0" noProof="0" dirty="0">
              <a:ln>
                <a:noFill/>
              </a:ln>
              <a:solidFill>
                <a:prstClr val="black"/>
              </a:solidFill>
              <a:effectLst/>
              <a:uLnTx/>
              <a:uFillTx/>
              <a:latin typeface="Ubuntu"/>
              <a:ea typeface="+mn-ea"/>
              <a:cs typeface="Ubuntu"/>
            </a:endParaRPr>
          </a:p>
        </p:txBody>
      </p:sp>
      <p:pic>
        <p:nvPicPr>
          <p:cNvPr id="38" name="Picture 37">
            <a:extLst>
              <a:ext uri="{FF2B5EF4-FFF2-40B4-BE49-F238E27FC236}">
                <a16:creationId xmlns:a16="http://schemas.microsoft.com/office/drawing/2014/main" id="{6DC29076-539A-43A0-B86F-6ECFCE8C9EC0}"/>
              </a:ext>
            </a:extLst>
          </p:cNvPr>
          <p:cNvPicPr>
            <a:picLocks noChangeAspect="1"/>
          </p:cNvPicPr>
          <p:nvPr/>
        </p:nvPicPr>
        <p:blipFill>
          <a:blip r:embed="rId6"/>
          <a:stretch>
            <a:fillRect/>
          </a:stretch>
        </p:blipFill>
        <p:spPr>
          <a:xfrm>
            <a:off x="10300376" y="4023117"/>
            <a:ext cx="988803" cy="1727153"/>
          </a:xfrm>
          <a:prstGeom prst="rect">
            <a:avLst/>
          </a:prstGeom>
          <a:ln>
            <a:solidFill>
              <a:schemeClr val="accent1"/>
            </a:solidFill>
          </a:ln>
        </p:spPr>
      </p:pic>
      <p:sp>
        <p:nvSpPr>
          <p:cNvPr id="54" name="Slide Number Placeholder 53">
            <a:extLst>
              <a:ext uri="{FF2B5EF4-FFF2-40B4-BE49-F238E27FC236}">
                <a16:creationId xmlns:a16="http://schemas.microsoft.com/office/drawing/2014/main" id="{4D69FB39-631B-4200-8901-85CF0B1C7ED4}"/>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7</a:t>
            </a:fld>
            <a:endParaRPr dirty="0"/>
          </a:p>
        </p:txBody>
      </p:sp>
    </p:spTree>
    <p:extLst>
      <p:ext uri="{BB962C8B-B14F-4D97-AF65-F5344CB8AC3E}">
        <p14:creationId xmlns:p14="http://schemas.microsoft.com/office/powerpoint/2010/main" val="4163393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Overview</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623392" y="909063"/>
            <a:ext cx="10495339" cy="335220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How to access it?</a:t>
            </a:r>
          </a:p>
          <a:p>
            <a:pPr marL="12700" marR="0" lvl="0" indent="0" algn="l" defTabSz="914400" rtl="0" eaLnBrk="1" fontAlgn="auto" latinLnBrk="0" hangingPunct="1">
              <a:lnSpc>
                <a:spcPct val="100000"/>
              </a:lnSpc>
              <a:spcBef>
                <a:spcPts val="100"/>
              </a:spcBef>
              <a:spcAft>
                <a:spcPts val="0"/>
              </a:spcAft>
              <a:buClrTx/>
              <a:buSzTx/>
              <a:buFontTx/>
              <a:buNone/>
              <a:tabLst/>
              <a:defRPr/>
            </a:pPr>
            <a:r>
              <a:rPr lang="en-GB" sz="3200" noProof="0" dirty="0">
                <a:latin typeface="Ubuntu"/>
                <a:cs typeface="Ubuntu"/>
              </a:rPr>
              <a:t>Use any modern browser (chrome, edge etc.)</a:t>
            </a:r>
            <a:endParaRPr kumimoji="0" lang="en-GB" sz="3200" b="0" i="0" u="none" strike="noStrike" kern="1200" cap="none" spc="0" normalizeH="0" baseline="0" noProof="0" dirty="0">
              <a:ln>
                <a:noFill/>
              </a:ln>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800" b="1" dirty="0">
                <a:latin typeface="Ubuntu"/>
                <a:cs typeface="Ubuntu"/>
              </a:rPr>
              <a:t>Organisation Level</a:t>
            </a:r>
            <a:endParaRPr kumimoji="0" lang="en-GB" sz="2800" b="1" i="0" u="none" strike="noStrike" kern="1200" cap="none" spc="0" normalizeH="0" baseline="0" noProof="0" dirty="0">
              <a:ln>
                <a:noFill/>
              </a:ln>
              <a:effectLst/>
              <a:uLnTx/>
              <a:uFillTx/>
              <a:latin typeface="Ubuntu"/>
              <a:ea typeface="+mn-ea"/>
              <a:cs typeface="Ubuntu"/>
            </a:endParaRPr>
          </a:p>
          <a:p>
            <a:pPr marL="12700">
              <a:spcBef>
                <a:spcPts val="100"/>
              </a:spcBef>
              <a:defRPr/>
            </a:pPr>
            <a:r>
              <a:rPr kumimoji="0" lang="en-GB" sz="2800" b="0" i="0" u="none" strike="noStrike" kern="1200" cap="none" spc="0" normalizeH="0" baseline="0" noProof="0" dirty="0">
                <a:ln>
                  <a:noFill/>
                </a:ln>
                <a:effectLst/>
                <a:uLnTx/>
                <a:uFillTx/>
                <a:latin typeface="Ubuntu"/>
                <a:ea typeface="+mn-ea"/>
                <a:cs typeface="Ubuntu"/>
              </a:rPr>
              <a:t>https://dev.azure.com/{organisation}</a:t>
            </a:r>
            <a:endParaRPr lang="en-GB" sz="2800" dirty="0">
              <a:latin typeface="Ubuntu"/>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2800" b="0" i="0" u="none" strike="noStrike" kern="1200" cap="none" spc="0" normalizeH="0" baseline="0" noProof="0" dirty="0">
              <a:ln>
                <a:noFill/>
              </a:ln>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800" b="1" dirty="0">
                <a:latin typeface="Ubuntu"/>
                <a:cs typeface="Ubuntu"/>
              </a:rPr>
              <a:t>Project Level</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effectLst/>
                <a:uLnTx/>
                <a:uFillTx/>
                <a:latin typeface="Ubuntu"/>
                <a:ea typeface="+mn-ea"/>
                <a:cs typeface="Ubuntu"/>
              </a:rPr>
              <a:t>https://dev.azure.com/{organisation}/{project}</a:t>
            </a:r>
          </a:p>
        </p:txBody>
      </p:sp>
      <p:sp>
        <p:nvSpPr>
          <p:cNvPr id="9" name="object 77">
            <a:extLst>
              <a:ext uri="{FF2B5EF4-FFF2-40B4-BE49-F238E27FC236}">
                <a16:creationId xmlns:a16="http://schemas.microsoft.com/office/drawing/2014/main" id="{318F543D-76EE-419D-BF0F-5552FA512654}"/>
              </a:ext>
            </a:extLst>
          </p:cNvPr>
          <p:cNvSpPr txBox="1"/>
          <p:nvPr/>
        </p:nvSpPr>
        <p:spPr>
          <a:xfrm>
            <a:off x="623392" y="4947063"/>
            <a:ext cx="11227015" cy="101053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effectLst/>
                <a:uLnTx/>
                <a:uFillTx/>
                <a:latin typeface="Ubuntu"/>
                <a:ea typeface="+mn-ea"/>
                <a:cs typeface="Ubuntu"/>
              </a:rPr>
              <a:t>Hot Tip: Do not use spaces in organisation/project/repository as project </a:t>
            </a:r>
            <a:r>
              <a:rPr lang="en-GB" sz="2400" dirty="0">
                <a:latin typeface="Ubuntu"/>
                <a:cs typeface="Ubuntu"/>
              </a:rPr>
              <a:t>link will look messy like this:</a:t>
            </a:r>
            <a:endParaRPr kumimoji="0" lang="en-GB" sz="2400" b="0" i="0" u="none" strike="noStrike" kern="1200" cap="none" spc="0" normalizeH="0" baseline="0" noProof="0" dirty="0">
              <a:ln>
                <a:noFill/>
              </a:ln>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lang="en-GB" sz="1600" dirty="0">
                <a:solidFill>
                  <a:srgbClr val="FF0000"/>
                </a:solidFill>
                <a:effectLst/>
                <a:latin typeface="Calibri" panose="020F0502020204030204" pitchFamily="34" charset="0"/>
              </a:rPr>
              <a:t>https://Dev.azure.com/my%20organisation/This%20is%20very%20complex%20project%20name</a:t>
            </a:r>
            <a:endParaRPr kumimoji="0" lang="en-GB" sz="2800" b="0" i="0" u="none" strike="noStrike" kern="1200" cap="none" spc="0" normalizeH="0" baseline="0" noProof="0" dirty="0">
              <a:ln>
                <a:noFill/>
              </a:ln>
              <a:solidFill>
                <a:srgbClr val="FF0000"/>
              </a:solidFill>
              <a:effectLst/>
              <a:uLnTx/>
              <a:uFillTx/>
              <a:latin typeface="Ubuntu"/>
              <a:ea typeface="+mn-ea"/>
              <a:cs typeface="Ubuntu"/>
            </a:endParaRPr>
          </a:p>
        </p:txBody>
      </p:sp>
      <p:pic>
        <p:nvPicPr>
          <p:cNvPr id="3" name="Graphic 2" descr="Bonfire with solid fill">
            <a:extLst>
              <a:ext uri="{FF2B5EF4-FFF2-40B4-BE49-F238E27FC236}">
                <a16:creationId xmlns:a16="http://schemas.microsoft.com/office/drawing/2014/main" id="{151F1E3D-1146-450C-989B-18D9B52D60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93" y="4947063"/>
            <a:ext cx="457200" cy="457200"/>
          </a:xfrm>
          <a:prstGeom prst="rect">
            <a:avLst/>
          </a:prstGeom>
        </p:spPr>
      </p:pic>
      <p:sp>
        <p:nvSpPr>
          <p:cNvPr id="4" name="Slide Number Placeholder 3">
            <a:extLst>
              <a:ext uri="{FF2B5EF4-FFF2-40B4-BE49-F238E27FC236}">
                <a16:creationId xmlns:a16="http://schemas.microsoft.com/office/drawing/2014/main" id="{BDDA3C02-20A7-46B6-B6B5-5F070E95E3C2}"/>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8</a:t>
            </a:fld>
            <a:endParaRPr dirty="0"/>
          </a:p>
        </p:txBody>
      </p:sp>
    </p:spTree>
    <p:extLst>
      <p:ext uri="{BB962C8B-B14F-4D97-AF65-F5344CB8AC3E}">
        <p14:creationId xmlns:p14="http://schemas.microsoft.com/office/powerpoint/2010/main" val="2655761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Overview</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623392" y="90906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Why should I use it?</a:t>
            </a:r>
          </a:p>
        </p:txBody>
      </p:sp>
      <p:sp>
        <p:nvSpPr>
          <p:cNvPr id="7" name="object 77">
            <a:extLst>
              <a:ext uri="{FF2B5EF4-FFF2-40B4-BE49-F238E27FC236}">
                <a16:creationId xmlns:a16="http://schemas.microsoft.com/office/drawing/2014/main" id="{2C7DCF0C-9589-4667-880A-0282CDF38EEA}"/>
              </a:ext>
            </a:extLst>
          </p:cNvPr>
          <p:cNvSpPr txBox="1"/>
          <p:nvPr/>
        </p:nvSpPr>
        <p:spPr>
          <a:xfrm>
            <a:off x="623392" y="1624233"/>
            <a:ext cx="10495339" cy="4508927"/>
          </a:xfrm>
          <a:prstGeom prst="rect">
            <a:avLst/>
          </a:prstGeom>
        </p:spPr>
        <p:txBody>
          <a:bodyPr vert="horz" wrap="square" lIns="0" tIns="12700" rIns="0" bIns="0" rtlCol="0">
            <a:spAutoFit/>
          </a:bodyPr>
          <a:lstStyle/>
          <a:p>
            <a:pPr marL="584200" marR="0" lvl="0" indent="-5715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dirty="0">
                <a:latin typeface="Ubuntu"/>
                <a:cs typeface="Ubuntu"/>
              </a:rPr>
              <a:t>Provide great integration between services</a:t>
            </a:r>
            <a:endParaRPr kumimoji="0" lang="en-GB" sz="3200" b="0" i="0" u="none" strike="noStrike" kern="1200" cap="none" spc="0" normalizeH="0" baseline="0" noProof="0" dirty="0">
              <a:ln>
                <a:noFill/>
              </a:ln>
              <a:effectLst/>
              <a:uLnTx/>
              <a:uFillTx/>
              <a:latin typeface="Ubuntu"/>
              <a:ea typeface="+mn-ea"/>
              <a:cs typeface="Ubuntu"/>
            </a:endParaRPr>
          </a:p>
          <a:p>
            <a:pPr marL="584200" marR="0" lvl="0" indent="-5715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dirty="0">
                <a:latin typeface="Ubuntu"/>
                <a:cs typeface="Ubuntu"/>
              </a:rPr>
              <a:t>Extensible and configurable to needs by set of add-ins (marketplace)</a:t>
            </a:r>
          </a:p>
          <a:p>
            <a:pPr marL="584200" marR="0" lvl="0" indent="-5715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dirty="0">
                <a:latin typeface="Ubuntu"/>
                <a:cs typeface="Ubuntu"/>
              </a:rPr>
              <a:t>Cost effective (free to very small organisations up to 5 people without MSDN licenses)</a:t>
            </a:r>
          </a:p>
          <a:p>
            <a:pPr marL="584200" marR="0" lvl="0" indent="-5715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effectLst/>
                <a:uLnTx/>
                <a:uFillTx/>
                <a:latin typeface="Ubuntu"/>
                <a:ea typeface="+mn-ea"/>
                <a:cs typeface="Ubuntu"/>
              </a:rPr>
              <a:t>Can be hosted both OnPrem/Clou</a:t>
            </a:r>
            <a:r>
              <a:rPr lang="en-GB" sz="3200" dirty="0">
                <a:latin typeface="Ubuntu"/>
                <a:cs typeface="Ubuntu"/>
              </a:rPr>
              <a:t>d</a:t>
            </a:r>
          </a:p>
          <a:p>
            <a:pPr marL="584200" marR="0" lvl="0" indent="-5715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3200" dirty="0">
                <a:latin typeface="Ubuntu"/>
                <a:cs typeface="Ubuntu"/>
              </a:rPr>
              <a:t>Integrates with Azure Active Directory</a:t>
            </a:r>
          </a:p>
          <a:p>
            <a:pPr marL="584200" marR="0" lvl="0" indent="-5715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effectLst/>
                <a:uLnTx/>
                <a:uFillTx/>
                <a:latin typeface="Ubuntu"/>
                <a:ea typeface="+mn-ea"/>
                <a:cs typeface="Ubuntu"/>
              </a:rPr>
              <a:t>Accessible (browser based, one account –access to all services)</a:t>
            </a:r>
            <a:endParaRPr lang="en-GB" sz="3200" dirty="0">
              <a:latin typeface="Ubuntu"/>
              <a:cs typeface="Ubuntu"/>
            </a:endParaRPr>
          </a:p>
        </p:txBody>
      </p:sp>
      <p:sp>
        <p:nvSpPr>
          <p:cNvPr id="2" name="Slide Number Placeholder 1">
            <a:extLst>
              <a:ext uri="{FF2B5EF4-FFF2-40B4-BE49-F238E27FC236}">
                <a16:creationId xmlns:a16="http://schemas.microsoft.com/office/drawing/2014/main" id="{423B561B-2560-49CC-A5A4-1AF91976856C}"/>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9</a:t>
            </a:fld>
            <a:endParaRPr dirty="0"/>
          </a:p>
        </p:txBody>
      </p:sp>
    </p:spTree>
    <p:extLst>
      <p:ext uri="{BB962C8B-B14F-4D97-AF65-F5344CB8AC3E}">
        <p14:creationId xmlns:p14="http://schemas.microsoft.com/office/powerpoint/2010/main" val="3236394783"/>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2" id="{C4C5B040-0F71-6B4C-9AED-881931EDC726}" vid="{497205CA-4C25-044C-8567-BD7F780B07AF}"/>
    </a:ext>
  </a:extLst>
</a:theme>
</file>

<file path=ppt/theme/theme3.xml><?xml version="1.0" encoding="utf-8"?>
<a:theme xmlns:a="http://schemas.openxmlformats.org/drawingml/2006/main" name="1_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2" id="{C4C5B040-0F71-6B4C-9AED-881931EDC726}" vid="{278D6AB8-5844-CE41-AEF3-1BD016F52721}"/>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CA9801548D2743A620616A98406FFF" ma:contentTypeVersion="9" ma:contentTypeDescription="Create a new document." ma:contentTypeScope="" ma:versionID="f10f8cd284f51e23da264d1758fe2b86">
  <xsd:schema xmlns:xsd="http://www.w3.org/2001/XMLSchema" xmlns:xs="http://www.w3.org/2001/XMLSchema" xmlns:p="http://schemas.microsoft.com/office/2006/metadata/properties" xmlns:ns2="abde8c78-4ee5-4e8b-8352-02940b534ca3" xmlns:ns3="b21479de-bdd5-4d90-b2fb-ecd85c3afb6d" targetNamespace="http://schemas.microsoft.com/office/2006/metadata/properties" ma:root="true" ma:fieldsID="af64326484870af498d8f962ac9f186c" ns2:_="" ns3:_="">
    <xsd:import namespace="abde8c78-4ee5-4e8b-8352-02940b534ca3"/>
    <xsd:import namespace="b21479de-bdd5-4d90-b2fb-ecd85c3afb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e8c78-4ee5-4e8b-8352-02940b534c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1479de-bdd5-4d90-b2fb-ecd85c3afb6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23713E-CC12-42D6-B5BF-370DF2AAD52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0F2B7A2-37B1-44B1-931E-3ABD69391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e8c78-4ee5-4e8b-8352-02940b534ca3"/>
    <ds:schemaRef ds:uri="b21479de-bdd5-4d90-b2fb-ecd85c3afb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F38D82-1E46-4853-AF0C-1B06C551FC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Adatis PPT_FEB2019 - Copy</Template>
  <TotalTime>0</TotalTime>
  <Words>4390</Words>
  <Application>Microsoft Office PowerPoint</Application>
  <PresentationFormat>Widescreen</PresentationFormat>
  <Paragraphs>765</Paragraphs>
  <Slides>67</Slides>
  <Notes>58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67</vt:i4>
      </vt:variant>
    </vt:vector>
  </HeadingPairs>
  <TitlesOfParts>
    <vt:vector size="77" baseType="lpstr">
      <vt:lpstr>Arial</vt:lpstr>
      <vt:lpstr>Calibri</vt:lpstr>
      <vt:lpstr>Calibri Light</vt:lpstr>
      <vt:lpstr>Segoe UI</vt:lpstr>
      <vt:lpstr>Ubuntu</vt:lpstr>
      <vt:lpstr>Wingdings</vt:lpstr>
      <vt:lpstr>2_Custom Design</vt:lpstr>
      <vt:lpstr>Custom Design</vt:lpstr>
      <vt:lpstr>1_Custom Design</vt:lpstr>
      <vt:lpstr>3_Office Theme</vt:lpstr>
      <vt:lpstr>Introduction to Microsoft Azure DevOps</vt:lpstr>
      <vt:lpstr>Intro to Infrastructure as a code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Intro to Infrastructure as a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Intro to Infrastructure as a code</vt:lpstr>
      <vt:lpstr>Intro to Infrastructure as a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Intro to Infrastructure as a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Robinson</dc:creator>
  <cp:lastModifiedBy>Piotr Starczyński</cp:lastModifiedBy>
  <cp:revision>33</cp:revision>
  <dcterms:created xsi:type="dcterms:W3CDTF">2019-03-06T13:39:42Z</dcterms:created>
  <dcterms:modified xsi:type="dcterms:W3CDTF">2022-02-28T10:12:58Z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2019-02-18T00:00:00Z</vt:filetime>
  </property>
  <property fmtid="{D5CDD505-2E9C-101B-9397-08002B2CF9AE}" pid="3" name="Creator">
    <vt:lpwstr>Adobe InDesign CC 14.0 (Macintosh)</vt:lpwstr>
  </property>
  <property fmtid="{D5CDD505-2E9C-101B-9397-08002B2CF9AE}" pid="4" name="LastSaved">
    <vt:filetime>2019-02-18T00:00:00Z</vt:filetime>
  </property>
  <property fmtid="{D5CDD505-2E9C-101B-9397-08002B2CF9AE}" pid="5" name="ContentTypeId">
    <vt:lpwstr>0x0101000BCA9801548D2743A620616A98406FFF</vt:lpwstr>
  </property>
</Properties>
</file>